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77" r:id="rId4"/>
  </p:sldMasterIdLst>
  <p:notesMasterIdLst>
    <p:notesMasterId r:id="rId27"/>
  </p:notesMasterIdLst>
  <p:sldIdLst>
    <p:sldId id="3889" r:id="rId5"/>
    <p:sldId id="3890" r:id="rId6"/>
    <p:sldId id="3775" r:id="rId7"/>
    <p:sldId id="3891" r:id="rId8"/>
    <p:sldId id="3892" r:id="rId9"/>
    <p:sldId id="3893" r:id="rId10"/>
    <p:sldId id="3894" r:id="rId11"/>
    <p:sldId id="3895" r:id="rId12"/>
    <p:sldId id="3896" r:id="rId13"/>
    <p:sldId id="3700" r:id="rId14"/>
    <p:sldId id="3703" r:id="rId15"/>
    <p:sldId id="263" r:id="rId16"/>
    <p:sldId id="3884" r:id="rId17"/>
    <p:sldId id="262" r:id="rId18"/>
    <p:sldId id="3769" r:id="rId19"/>
    <p:sldId id="3828" r:id="rId20"/>
    <p:sldId id="3829" r:id="rId21"/>
    <p:sldId id="3887" r:id="rId22"/>
    <p:sldId id="3830" r:id="rId23"/>
    <p:sldId id="3886" r:id="rId24"/>
    <p:sldId id="3888" r:id="rId25"/>
    <p:sldId id="266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82"/>
    <a:srgbClr val="404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Estilo Claro 2 - Ênfas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o Balbinot" userId="aa8c44ed-f235-4be3-b9f6-a8eab58ae4da" providerId="ADAL" clId="{6501522D-77B4-4A2A-B4A9-6595563813D0}"/>
    <pc:docChg chg="undo redo custSel addSld delSld modSld sldOrd delMainMaster modMainMaster">
      <pc:chgData name="Julio Balbinot" userId="aa8c44ed-f235-4be3-b9f6-a8eab58ae4da" providerId="ADAL" clId="{6501522D-77B4-4A2A-B4A9-6595563813D0}" dt="2024-05-04T18:28:31.877" v="2571" actId="47"/>
      <pc:docMkLst>
        <pc:docMk/>
      </pc:docMkLst>
      <pc:sldChg chg="add del mod modClrScheme chgLayout">
        <pc:chgData name="Julio Balbinot" userId="aa8c44ed-f235-4be3-b9f6-a8eab58ae4da" providerId="ADAL" clId="{6501522D-77B4-4A2A-B4A9-6595563813D0}" dt="2024-04-23T18:44:48.826" v="2482" actId="47"/>
        <pc:sldMkLst>
          <pc:docMk/>
          <pc:sldMk cId="2357703731" sldId="256"/>
        </pc:sldMkLst>
      </pc:sldChg>
      <pc:sldChg chg="del mod modShow">
        <pc:chgData name="Julio Balbinot" userId="aa8c44ed-f235-4be3-b9f6-a8eab58ae4da" providerId="ADAL" clId="{6501522D-77B4-4A2A-B4A9-6595563813D0}" dt="2024-04-23T18:46:00.975" v="2490" actId="47"/>
        <pc:sldMkLst>
          <pc:docMk/>
          <pc:sldMk cId="436427944" sldId="257"/>
        </pc:sldMkLst>
      </pc:sldChg>
      <pc:sldChg chg="del mod modShow">
        <pc:chgData name="Julio Balbinot" userId="aa8c44ed-f235-4be3-b9f6-a8eab58ae4da" providerId="ADAL" clId="{6501522D-77B4-4A2A-B4A9-6595563813D0}" dt="2024-04-23T18:46:02.141" v="2491" actId="47"/>
        <pc:sldMkLst>
          <pc:docMk/>
          <pc:sldMk cId="2814567232" sldId="258"/>
        </pc:sldMkLst>
      </pc:sldChg>
      <pc:sldChg chg="modSp del mod modShow">
        <pc:chgData name="Julio Balbinot" userId="aa8c44ed-f235-4be3-b9f6-a8eab58ae4da" providerId="ADAL" clId="{6501522D-77B4-4A2A-B4A9-6595563813D0}" dt="2024-04-23T18:46:04.426" v="2492" actId="47"/>
        <pc:sldMkLst>
          <pc:docMk/>
          <pc:sldMk cId="1718603979" sldId="259"/>
        </pc:sldMkLst>
        <pc:picChg chg="mod">
          <ac:chgData name="Julio Balbinot" userId="aa8c44ed-f235-4be3-b9f6-a8eab58ae4da" providerId="ADAL" clId="{6501522D-77B4-4A2A-B4A9-6595563813D0}" dt="2024-04-16T11:15:05.131" v="1560" actId="1076"/>
          <ac:picMkLst>
            <pc:docMk/>
            <pc:sldMk cId="1718603979" sldId="259"/>
            <ac:picMk id="3" creationId="{49D8EB8C-B276-2BA8-456C-27FF0D131516}"/>
          </ac:picMkLst>
        </pc:picChg>
      </pc:sldChg>
      <pc:sldChg chg="del mod modShow">
        <pc:chgData name="Julio Balbinot" userId="aa8c44ed-f235-4be3-b9f6-a8eab58ae4da" providerId="ADAL" clId="{6501522D-77B4-4A2A-B4A9-6595563813D0}" dt="2024-04-23T18:46:00.754" v="2489" actId="47"/>
        <pc:sldMkLst>
          <pc:docMk/>
          <pc:sldMk cId="2135361065" sldId="261"/>
        </pc:sldMkLst>
      </pc:sldChg>
      <pc:sldChg chg="addSp delSp modSp mod ord">
        <pc:chgData name="Julio Balbinot" userId="aa8c44ed-f235-4be3-b9f6-a8eab58ae4da" providerId="ADAL" clId="{6501522D-77B4-4A2A-B4A9-6595563813D0}" dt="2024-04-16T16:57:21.454" v="2421" actId="207"/>
        <pc:sldMkLst>
          <pc:docMk/>
          <pc:sldMk cId="3373752228" sldId="262"/>
        </pc:sldMkLst>
        <pc:spChg chg="add mod">
          <ac:chgData name="Julio Balbinot" userId="aa8c44ed-f235-4be3-b9f6-a8eab58ae4da" providerId="ADAL" clId="{6501522D-77B4-4A2A-B4A9-6595563813D0}" dt="2024-04-16T14:57:59.216" v="2259" actId="1076"/>
          <ac:spMkLst>
            <pc:docMk/>
            <pc:sldMk cId="3373752228" sldId="262"/>
            <ac:spMk id="7" creationId="{DAC329C7-BA1D-0F9E-561F-FBC3B591ED04}"/>
          </ac:spMkLst>
        </pc:spChg>
        <pc:spChg chg="add mod">
          <ac:chgData name="Julio Balbinot" userId="aa8c44ed-f235-4be3-b9f6-a8eab58ae4da" providerId="ADAL" clId="{6501522D-77B4-4A2A-B4A9-6595563813D0}" dt="2024-04-16T14:57:55.125" v="2258" actId="1076"/>
          <ac:spMkLst>
            <pc:docMk/>
            <pc:sldMk cId="3373752228" sldId="262"/>
            <ac:spMk id="8" creationId="{9800E41A-0296-5B1E-53C6-8AF26AA8290D}"/>
          </ac:spMkLst>
        </pc:spChg>
        <pc:spChg chg="add mod">
          <ac:chgData name="Julio Balbinot" userId="aa8c44ed-f235-4be3-b9f6-a8eab58ae4da" providerId="ADAL" clId="{6501522D-77B4-4A2A-B4A9-6595563813D0}" dt="2024-04-16T14:56:39.806" v="2129" actId="1036"/>
          <ac:spMkLst>
            <pc:docMk/>
            <pc:sldMk cId="3373752228" sldId="262"/>
            <ac:spMk id="14" creationId="{A9DBB30D-DD2E-D36A-71C7-63E6F6E735EE}"/>
          </ac:spMkLst>
        </pc:spChg>
        <pc:spChg chg="add mod">
          <ac:chgData name="Julio Balbinot" userId="aa8c44ed-f235-4be3-b9f6-a8eab58ae4da" providerId="ADAL" clId="{6501522D-77B4-4A2A-B4A9-6595563813D0}" dt="2024-04-16T14:56:39.806" v="2129" actId="1036"/>
          <ac:spMkLst>
            <pc:docMk/>
            <pc:sldMk cId="3373752228" sldId="262"/>
            <ac:spMk id="15" creationId="{C7CC63DC-FFDA-8AC3-4C06-9DD3B814FAD7}"/>
          </ac:spMkLst>
        </pc:spChg>
        <pc:spChg chg="add mod">
          <ac:chgData name="Julio Balbinot" userId="aa8c44ed-f235-4be3-b9f6-a8eab58ae4da" providerId="ADAL" clId="{6501522D-77B4-4A2A-B4A9-6595563813D0}" dt="2024-04-16T14:56:39.806" v="2129" actId="1036"/>
          <ac:spMkLst>
            <pc:docMk/>
            <pc:sldMk cId="3373752228" sldId="262"/>
            <ac:spMk id="17" creationId="{B6A3C3A2-5D18-CB21-06AE-FCDB4E3FACD4}"/>
          </ac:spMkLst>
        </pc:spChg>
        <pc:spChg chg="add mod">
          <ac:chgData name="Julio Balbinot" userId="aa8c44ed-f235-4be3-b9f6-a8eab58ae4da" providerId="ADAL" clId="{6501522D-77B4-4A2A-B4A9-6595563813D0}" dt="2024-04-16T14:56:39.806" v="2129" actId="1036"/>
          <ac:spMkLst>
            <pc:docMk/>
            <pc:sldMk cId="3373752228" sldId="262"/>
            <ac:spMk id="18" creationId="{7C2FA5F0-CB45-0829-2651-FFC423E65F5F}"/>
          </ac:spMkLst>
        </pc:spChg>
        <pc:spChg chg="add mod">
          <ac:chgData name="Julio Balbinot" userId="aa8c44ed-f235-4be3-b9f6-a8eab58ae4da" providerId="ADAL" clId="{6501522D-77B4-4A2A-B4A9-6595563813D0}" dt="2024-04-16T14:57:37.686" v="2240" actId="20577"/>
          <ac:spMkLst>
            <pc:docMk/>
            <pc:sldMk cId="3373752228" sldId="262"/>
            <ac:spMk id="19" creationId="{2F99CFB8-E828-5AC1-8568-345F13555EAF}"/>
          </ac:spMkLst>
        </pc:spChg>
        <pc:spChg chg="add mod">
          <ac:chgData name="Julio Balbinot" userId="aa8c44ed-f235-4be3-b9f6-a8eab58ae4da" providerId="ADAL" clId="{6501522D-77B4-4A2A-B4A9-6595563813D0}" dt="2024-04-16T16:56:36.148" v="2419" actId="1035"/>
          <ac:spMkLst>
            <pc:docMk/>
            <pc:sldMk cId="3373752228" sldId="262"/>
            <ac:spMk id="20" creationId="{BDA0700F-5765-BF9A-A48D-EEFE117EFE65}"/>
          </ac:spMkLst>
        </pc:spChg>
        <pc:spChg chg="add del mod">
          <ac:chgData name="Julio Balbinot" userId="aa8c44ed-f235-4be3-b9f6-a8eab58ae4da" providerId="ADAL" clId="{6501522D-77B4-4A2A-B4A9-6595563813D0}" dt="2024-04-16T14:58:20.720" v="2362" actId="478"/>
          <ac:spMkLst>
            <pc:docMk/>
            <pc:sldMk cId="3373752228" sldId="262"/>
            <ac:spMk id="21" creationId="{45DE9ABB-C02B-DED1-69BC-FC34006D80CE}"/>
          </ac:spMkLst>
        </pc:spChg>
        <pc:graphicFrameChg chg="add mod">
          <ac:chgData name="Julio Balbinot" userId="aa8c44ed-f235-4be3-b9f6-a8eab58ae4da" providerId="ADAL" clId="{6501522D-77B4-4A2A-B4A9-6595563813D0}" dt="2024-04-16T14:57:47.707" v="2257" actId="1036"/>
          <ac:graphicFrameMkLst>
            <pc:docMk/>
            <pc:sldMk cId="3373752228" sldId="262"/>
            <ac:graphicFrameMk id="4" creationId="{F93C2374-6D16-B1EC-5412-7E5B9A141949}"/>
          </ac:graphicFrameMkLst>
        </pc:graphicFrameChg>
        <pc:graphicFrameChg chg="add mod">
          <ac:chgData name="Julio Balbinot" userId="aa8c44ed-f235-4be3-b9f6-a8eab58ae4da" providerId="ADAL" clId="{6501522D-77B4-4A2A-B4A9-6595563813D0}" dt="2024-04-16T14:57:47.707" v="2257" actId="1036"/>
          <ac:graphicFrameMkLst>
            <pc:docMk/>
            <pc:sldMk cId="3373752228" sldId="262"/>
            <ac:graphicFrameMk id="5" creationId="{138F4301-C799-A523-6E62-B50276BB72DB}"/>
          </ac:graphicFrameMkLst>
        </pc:graphicFrameChg>
        <pc:graphicFrameChg chg="add mod">
          <ac:chgData name="Julio Balbinot" userId="aa8c44ed-f235-4be3-b9f6-a8eab58ae4da" providerId="ADAL" clId="{6501522D-77B4-4A2A-B4A9-6595563813D0}" dt="2024-04-16T16:57:21.454" v="2421" actId="207"/>
          <ac:graphicFrameMkLst>
            <pc:docMk/>
            <pc:sldMk cId="3373752228" sldId="262"/>
            <ac:graphicFrameMk id="13" creationId="{F5A345E7-615F-CE33-4E86-BE84F8F13883}"/>
          </ac:graphicFrameMkLst>
        </pc:graphicFrameChg>
        <pc:picChg chg="del mod">
          <ac:chgData name="Julio Balbinot" userId="aa8c44ed-f235-4be3-b9f6-a8eab58ae4da" providerId="ADAL" clId="{6501522D-77B4-4A2A-B4A9-6595563813D0}" dt="2024-04-16T11:52:32.249" v="1982" actId="478"/>
          <ac:picMkLst>
            <pc:docMk/>
            <pc:sldMk cId="3373752228" sldId="262"/>
            <ac:picMk id="6" creationId="{BF9711F2-780D-AC73-2E0D-FEC1EA62F3B1}"/>
          </ac:picMkLst>
        </pc:picChg>
        <pc:picChg chg="add mod">
          <ac:chgData name="Julio Balbinot" userId="aa8c44ed-f235-4be3-b9f6-a8eab58ae4da" providerId="ADAL" clId="{6501522D-77B4-4A2A-B4A9-6595563813D0}" dt="2024-04-16T11:52:37.284" v="1984" actId="1076"/>
          <ac:picMkLst>
            <pc:docMk/>
            <pc:sldMk cId="3373752228" sldId="262"/>
            <ac:picMk id="16" creationId="{38DDA68D-6A19-DB2D-1BC5-C8BA01E9CCD5}"/>
          </ac:picMkLst>
        </pc:picChg>
        <pc:picChg chg="add mod">
          <ac:chgData name="Julio Balbinot" userId="aa8c44ed-f235-4be3-b9f6-a8eab58ae4da" providerId="ADAL" clId="{6501522D-77B4-4A2A-B4A9-6595563813D0}" dt="2024-04-16T16:56:28.195" v="2413" actId="1036"/>
          <ac:picMkLst>
            <pc:docMk/>
            <pc:sldMk cId="3373752228" sldId="262"/>
            <ac:picMk id="22" creationId="{5EABE2C9-2801-3958-30C3-ABDC2E01B134}"/>
          </ac:picMkLst>
        </pc:picChg>
      </pc:sldChg>
      <pc:sldChg chg="addSp delSp modSp mod ord">
        <pc:chgData name="Julio Balbinot" userId="aa8c44ed-f235-4be3-b9f6-a8eab58ae4da" providerId="ADAL" clId="{6501522D-77B4-4A2A-B4A9-6595563813D0}" dt="2024-04-15T20:13:40.490" v="941" actId="313"/>
        <pc:sldMkLst>
          <pc:docMk/>
          <pc:sldMk cId="3740729286" sldId="263"/>
        </pc:sldMkLst>
        <pc:spChg chg="mod">
          <ac:chgData name="Julio Balbinot" userId="aa8c44ed-f235-4be3-b9f6-a8eab58ae4da" providerId="ADAL" clId="{6501522D-77B4-4A2A-B4A9-6595563813D0}" dt="2024-04-15T20:13:40.490" v="941" actId="313"/>
          <ac:spMkLst>
            <pc:docMk/>
            <pc:sldMk cId="3740729286" sldId="263"/>
            <ac:spMk id="2" creationId="{C2DD4441-7487-95E1-AB5F-93E87DEC1491}"/>
          </ac:spMkLst>
        </pc:spChg>
        <pc:spChg chg="add mod ord">
          <ac:chgData name="Julio Balbinot" userId="aa8c44ed-f235-4be3-b9f6-a8eab58ae4da" providerId="ADAL" clId="{6501522D-77B4-4A2A-B4A9-6595563813D0}" dt="2024-04-10T21:16:31.951" v="323" actId="1076"/>
          <ac:spMkLst>
            <pc:docMk/>
            <pc:sldMk cId="3740729286" sldId="263"/>
            <ac:spMk id="5" creationId="{970E5B03-1CDC-7674-CD7D-5A7DD0B13448}"/>
          </ac:spMkLst>
        </pc:spChg>
        <pc:picChg chg="mod ord modCrop">
          <ac:chgData name="Julio Balbinot" userId="aa8c44ed-f235-4be3-b9f6-a8eab58ae4da" providerId="ADAL" clId="{6501522D-77B4-4A2A-B4A9-6595563813D0}" dt="2024-04-10T21:16:27.911" v="322" actId="1076"/>
          <ac:picMkLst>
            <pc:docMk/>
            <pc:sldMk cId="3740729286" sldId="263"/>
            <ac:picMk id="3" creationId="{AE06B31E-A886-2790-D7BD-A321C51C011B}"/>
          </ac:picMkLst>
        </pc:picChg>
        <pc:picChg chg="del">
          <ac:chgData name="Julio Balbinot" userId="aa8c44ed-f235-4be3-b9f6-a8eab58ae4da" providerId="ADAL" clId="{6501522D-77B4-4A2A-B4A9-6595563813D0}" dt="2024-04-10T20:53:18.621" v="79" actId="478"/>
          <ac:picMkLst>
            <pc:docMk/>
            <pc:sldMk cId="3740729286" sldId="263"/>
            <ac:picMk id="4" creationId="{F02112A3-5868-DB02-FFC8-1C0BCF516B18}"/>
          </ac:picMkLst>
        </pc:picChg>
      </pc:sldChg>
      <pc:sldChg chg="del mod modShow">
        <pc:chgData name="Julio Balbinot" userId="aa8c44ed-f235-4be3-b9f6-a8eab58ae4da" providerId="ADAL" clId="{6501522D-77B4-4A2A-B4A9-6595563813D0}" dt="2024-04-10T21:18:34.900" v="338" actId="47"/>
        <pc:sldMkLst>
          <pc:docMk/>
          <pc:sldMk cId="3821424000" sldId="264"/>
        </pc:sldMkLst>
      </pc:sldChg>
      <pc:sldChg chg="del mod modShow">
        <pc:chgData name="Julio Balbinot" userId="aa8c44ed-f235-4be3-b9f6-a8eab58ae4da" providerId="ADAL" clId="{6501522D-77B4-4A2A-B4A9-6595563813D0}" dt="2024-04-23T18:45:57.123" v="2487" actId="47"/>
        <pc:sldMkLst>
          <pc:docMk/>
          <pc:sldMk cId="2436744364" sldId="265"/>
        </pc:sldMkLst>
      </pc:sldChg>
      <pc:sldChg chg="mod ord modShow">
        <pc:chgData name="Julio Balbinot" userId="aa8c44ed-f235-4be3-b9f6-a8eab58ae4da" providerId="ADAL" clId="{6501522D-77B4-4A2A-B4A9-6595563813D0}" dt="2024-04-23T14:21:15.993" v="2471" actId="729"/>
        <pc:sldMkLst>
          <pc:docMk/>
          <pc:sldMk cId="3780313730" sldId="266"/>
        </pc:sldMkLst>
      </pc:sldChg>
      <pc:sldChg chg="del mod modShow">
        <pc:chgData name="Julio Balbinot" userId="aa8c44ed-f235-4be3-b9f6-a8eab58ae4da" providerId="ADAL" clId="{6501522D-77B4-4A2A-B4A9-6595563813D0}" dt="2024-04-23T18:46:00.031" v="2488" actId="47"/>
        <pc:sldMkLst>
          <pc:docMk/>
          <pc:sldMk cId="1790462729" sldId="267"/>
        </pc:sldMkLst>
      </pc:sldChg>
      <pc:sldChg chg="addSp delSp modSp add del mod ord modClrScheme modShow chgLayout">
        <pc:chgData name="Julio Balbinot" userId="aa8c44ed-f235-4be3-b9f6-a8eab58ae4da" providerId="ADAL" clId="{6501522D-77B4-4A2A-B4A9-6595563813D0}" dt="2024-04-23T18:44:51.076" v="2483" actId="47"/>
        <pc:sldMkLst>
          <pc:docMk/>
          <pc:sldMk cId="472827311" sldId="268"/>
        </pc:sldMkLst>
        <pc:spChg chg="mod">
          <ac:chgData name="Julio Balbinot" userId="aa8c44ed-f235-4be3-b9f6-a8eab58ae4da" providerId="ADAL" clId="{6501522D-77B4-4A2A-B4A9-6595563813D0}" dt="2024-04-18T10:53:32.615" v="2470" actId="14100"/>
          <ac:spMkLst>
            <pc:docMk/>
            <pc:sldMk cId="472827311" sldId="268"/>
            <ac:spMk id="2" creationId="{08F8E57C-AA47-9187-A766-BAE8F082045B}"/>
          </ac:spMkLst>
        </pc:spChg>
        <pc:spChg chg="add del mod ord">
          <ac:chgData name="Julio Balbinot" userId="aa8c44ed-f235-4be3-b9f6-a8eab58ae4da" providerId="ADAL" clId="{6501522D-77B4-4A2A-B4A9-6595563813D0}" dt="2024-04-16T11:44:46.598" v="1849" actId="700"/>
          <ac:spMkLst>
            <pc:docMk/>
            <pc:sldMk cId="472827311" sldId="268"/>
            <ac:spMk id="3" creationId="{5F87F015-DEF9-7C25-A231-4AD802B6B8F3}"/>
          </ac:spMkLst>
        </pc:spChg>
      </pc:sldChg>
      <pc:sldChg chg="modSp add del mod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910653153" sldId="3698"/>
        </pc:sldMkLst>
        <pc:spChg chg="mod">
          <ac:chgData name="Julio Balbinot" userId="aa8c44ed-f235-4be3-b9f6-a8eab58ae4da" providerId="ADAL" clId="{6501522D-77B4-4A2A-B4A9-6595563813D0}" dt="2024-04-10T20:47:39.819" v="44" actId="207"/>
          <ac:spMkLst>
            <pc:docMk/>
            <pc:sldMk cId="910653153" sldId="3698"/>
            <ac:spMk id="59" creationId="{616EA16B-6F5A-477F-B385-C35AD9FD663C}"/>
          </ac:spMkLst>
        </pc:spChg>
      </pc:sldChg>
      <pc:sldChg chg="add del mod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1940558198" sldId="3699"/>
        </pc:sldMkLst>
      </pc:sldChg>
      <pc:sldChg chg="add del">
        <pc:chgData name="Julio Balbinot" userId="aa8c44ed-f235-4be3-b9f6-a8eab58ae4da" providerId="ADAL" clId="{6501522D-77B4-4A2A-B4A9-6595563813D0}" dt="2024-04-23T19:35:06.208" v="2551"/>
        <pc:sldMkLst>
          <pc:docMk/>
          <pc:sldMk cId="3054796856" sldId="3700"/>
        </pc:sldMkLst>
      </pc:sldChg>
      <pc:sldChg chg="add del setBg">
        <pc:chgData name="Julio Balbinot" userId="aa8c44ed-f235-4be3-b9f6-a8eab58ae4da" providerId="ADAL" clId="{6501522D-77B4-4A2A-B4A9-6595563813D0}" dt="2024-04-23T19:35:06.208" v="2551"/>
        <pc:sldMkLst>
          <pc:docMk/>
          <pc:sldMk cId="3959310239" sldId="3703"/>
        </pc:sldMkLst>
      </pc:sldChg>
      <pc:sldChg chg="add del mod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2719921180" sldId="3720"/>
        </pc:sldMkLst>
      </pc:sldChg>
      <pc:sldChg chg="add del mod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1813607627" sldId="3721"/>
        </pc:sldMkLst>
      </pc:sldChg>
      <pc:sldChg chg="addSp delSp modSp add del mod setBg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3281390809" sldId="3722"/>
        </pc:sldMkLst>
        <pc:spChg chg="mod">
          <ac:chgData name="Julio Balbinot" userId="aa8c44ed-f235-4be3-b9f6-a8eab58ae4da" providerId="ADAL" clId="{6501522D-77B4-4A2A-B4A9-6595563813D0}" dt="2024-04-10T20:50:29.610" v="60" actId="1076"/>
          <ac:spMkLst>
            <pc:docMk/>
            <pc:sldMk cId="3281390809" sldId="3722"/>
            <ac:spMk id="6" creationId="{1D2D3649-58EE-47C6-AEFF-B9B398F7F71C}"/>
          </ac:spMkLst>
        </pc:spChg>
        <pc:picChg chg="add mod ord modCrop">
          <ac:chgData name="Julio Balbinot" userId="aa8c44ed-f235-4be3-b9f6-a8eab58ae4da" providerId="ADAL" clId="{6501522D-77B4-4A2A-B4A9-6595563813D0}" dt="2024-04-10T20:52:38.128" v="75" actId="1076"/>
          <ac:picMkLst>
            <pc:docMk/>
            <pc:sldMk cId="3281390809" sldId="3722"/>
            <ac:picMk id="2" creationId="{C2906E04-5C2A-176B-FB32-DB9CED18D6CA}"/>
          </ac:picMkLst>
        </pc:picChg>
        <pc:picChg chg="del">
          <ac:chgData name="Julio Balbinot" userId="aa8c44ed-f235-4be3-b9f6-a8eab58ae4da" providerId="ADAL" clId="{6501522D-77B4-4A2A-B4A9-6595563813D0}" dt="2024-04-10T20:48:55.035" v="51" actId="478"/>
          <ac:picMkLst>
            <pc:docMk/>
            <pc:sldMk cId="3281390809" sldId="3722"/>
            <ac:picMk id="5" creationId="{1D4FBD76-EE88-4662-96AB-F34DD680AD11}"/>
          </ac:picMkLst>
        </pc:picChg>
      </pc:sldChg>
      <pc:sldChg chg="modSp add del mod modClrScheme chgLayout">
        <pc:chgData name="Julio Balbinot" userId="aa8c44ed-f235-4be3-b9f6-a8eab58ae4da" providerId="ADAL" clId="{6501522D-77B4-4A2A-B4A9-6595563813D0}" dt="2024-04-23T18:45:32.634" v="2485" actId="47"/>
        <pc:sldMkLst>
          <pc:docMk/>
          <pc:sldMk cId="1295891987" sldId="3723"/>
        </pc:sldMkLst>
        <pc:spChg chg="mod">
          <ac:chgData name="Julio Balbinot" userId="aa8c44ed-f235-4be3-b9f6-a8eab58ae4da" providerId="ADAL" clId="{6501522D-77B4-4A2A-B4A9-6595563813D0}" dt="2024-04-10T20:52:00.238" v="70" actId="207"/>
          <ac:spMkLst>
            <pc:docMk/>
            <pc:sldMk cId="1295891987" sldId="3723"/>
            <ac:spMk id="3073" creationId="{F8064959-833D-473C-B7DA-69B8345AC12F}"/>
          </ac:spMkLst>
        </pc:spChg>
        <pc:spChg chg="mod ord">
          <ac:chgData name="Julio Balbinot" userId="aa8c44ed-f235-4be3-b9f6-a8eab58ae4da" providerId="ADAL" clId="{6501522D-77B4-4A2A-B4A9-6595563813D0}" dt="2024-04-10T20:52:15.712" v="73" actId="167"/>
          <ac:spMkLst>
            <pc:docMk/>
            <pc:sldMk cId="1295891987" sldId="3723"/>
            <ac:spMk id="3075" creationId="{F0C8C7DF-FDB1-4996-AE8C-7B68F2FFA2BE}"/>
          </ac:spMkLst>
        </pc:spChg>
        <pc:picChg chg="mod ord">
          <ac:chgData name="Julio Balbinot" userId="aa8c44ed-f235-4be3-b9f6-a8eab58ae4da" providerId="ADAL" clId="{6501522D-77B4-4A2A-B4A9-6595563813D0}" dt="2024-04-10T20:52:10.894" v="72" actId="166"/>
          <ac:picMkLst>
            <pc:docMk/>
            <pc:sldMk cId="1295891987" sldId="3723"/>
            <ac:picMk id="3079" creationId="{DA11822A-0839-4728-8BA8-74168DBE16A7}"/>
          </ac:picMkLst>
        </pc:picChg>
      </pc:sldChg>
      <pc:sldChg chg="add del mod modClrScheme chgLayout">
        <pc:chgData name="Julio Balbinot" userId="aa8c44ed-f235-4be3-b9f6-a8eab58ae4da" providerId="ADAL" clId="{6501522D-77B4-4A2A-B4A9-6595563813D0}" dt="2024-04-10T20:48:41.245" v="48" actId="47"/>
        <pc:sldMkLst>
          <pc:docMk/>
          <pc:sldMk cId="1328831038" sldId="3726"/>
        </pc:sldMkLst>
      </pc:sldChg>
      <pc:sldChg chg="delSp del mod">
        <pc:chgData name="Julio Balbinot" userId="aa8c44ed-f235-4be3-b9f6-a8eab58ae4da" providerId="ADAL" clId="{6501522D-77B4-4A2A-B4A9-6595563813D0}" dt="2024-04-15T14:56:29.280" v="348" actId="47"/>
        <pc:sldMkLst>
          <pc:docMk/>
          <pc:sldMk cId="2102555838" sldId="3764"/>
        </pc:sldMkLst>
        <pc:spChg chg="del">
          <ac:chgData name="Julio Balbinot" userId="aa8c44ed-f235-4be3-b9f6-a8eab58ae4da" providerId="ADAL" clId="{6501522D-77B4-4A2A-B4A9-6595563813D0}" dt="2024-04-15T14:56:13.150" v="346" actId="478"/>
          <ac:spMkLst>
            <pc:docMk/>
            <pc:sldMk cId="2102555838" sldId="3764"/>
            <ac:spMk id="2" creationId="{F716C493-E1D9-9415-103A-E76DE4F34FB0}"/>
          </ac:spMkLst>
        </pc:spChg>
        <pc:spChg chg="del">
          <ac:chgData name="Julio Balbinot" userId="aa8c44ed-f235-4be3-b9f6-a8eab58ae4da" providerId="ADAL" clId="{6501522D-77B4-4A2A-B4A9-6595563813D0}" dt="2024-04-15T14:56:09.097" v="345" actId="478"/>
          <ac:spMkLst>
            <pc:docMk/>
            <pc:sldMk cId="2102555838" sldId="3764"/>
            <ac:spMk id="3" creationId="{C5739E54-1F19-3121-907F-4F33C3D9B2EA}"/>
          </ac:spMkLst>
        </pc:spChg>
      </pc:sldChg>
      <pc:sldChg chg="addSp delSp modSp add mod ord modClrScheme chgLayout">
        <pc:chgData name="Julio Balbinot" userId="aa8c44ed-f235-4be3-b9f6-a8eab58ae4da" providerId="ADAL" clId="{6501522D-77B4-4A2A-B4A9-6595563813D0}" dt="2024-04-16T17:12:10.785" v="2452" actId="1035"/>
        <pc:sldMkLst>
          <pc:docMk/>
          <pc:sldMk cId="1364703308" sldId="3769"/>
        </pc:sldMkLst>
        <pc:spChg chg="del mod ord">
          <ac:chgData name="Julio Balbinot" userId="aa8c44ed-f235-4be3-b9f6-a8eab58ae4da" providerId="ADAL" clId="{6501522D-77B4-4A2A-B4A9-6595563813D0}" dt="2024-04-10T21:17:30.176" v="328" actId="478"/>
          <ac:spMkLst>
            <pc:docMk/>
            <pc:sldMk cId="1364703308" sldId="3769"/>
            <ac:spMk id="2" creationId="{127CACAA-2BF1-B70A-1A37-C411B3AD1DBA}"/>
          </ac:spMkLst>
        </pc:spChg>
        <pc:spChg chg="add del mod">
          <ac:chgData name="Julio Balbinot" userId="aa8c44ed-f235-4be3-b9f6-a8eab58ae4da" providerId="ADAL" clId="{6501522D-77B4-4A2A-B4A9-6595563813D0}" dt="2024-04-15T20:14:08.130" v="943" actId="478"/>
          <ac:spMkLst>
            <pc:docMk/>
            <pc:sldMk cId="1364703308" sldId="3769"/>
            <ac:spMk id="2" creationId="{B3D5D1A1-8818-22CD-67B7-53F82C876A98}"/>
          </ac:spMkLst>
        </pc:spChg>
        <pc:spChg chg="add mod">
          <ac:chgData name="Julio Balbinot" userId="aa8c44ed-f235-4be3-b9f6-a8eab58ae4da" providerId="ADAL" clId="{6501522D-77B4-4A2A-B4A9-6595563813D0}" dt="2024-04-16T17:12:10.785" v="2452" actId="1035"/>
          <ac:spMkLst>
            <pc:docMk/>
            <pc:sldMk cId="1364703308" sldId="3769"/>
            <ac:spMk id="3" creationId="{280DDA28-70EB-29D6-1E22-4DD95CDCAD30}"/>
          </ac:spMkLst>
        </pc:spChg>
        <pc:picChg chg="del">
          <ac:chgData name="Julio Balbinot" userId="aa8c44ed-f235-4be3-b9f6-a8eab58ae4da" providerId="ADAL" clId="{6501522D-77B4-4A2A-B4A9-6595563813D0}" dt="2024-04-10T21:17:26.684" v="327" actId="478"/>
          <ac:picMkLst>
            <pc:docMk/>
            <pc:sldMk cId="1364703308" sldId="3769"/>
            <ac:picMk id="4" creationId="{286A8840-D8EA-BFE9-5EDC-0D8BD8567C49}"/>
          </ac:picMkLst>
        </pc:picChg>
        <pc:picChg chg="mod modCrop">
          <ac:chgData name="Julio Balbinot" userId="aa8c44ed-f235-4be3-b9f6-a8eab58ae4da" providerId="ADAL" clId="{6501522D-77B4-4A2A-B4A9-6595563813D0}" dt="2024-04-10T21:18:13.534" v="337" actId="732"/>
          <ac:picMkLst>
            <pc:docMk/>
            <pc:sldMk cId="1364703308" sldId="3769"/>
            <ac:picMk id="5" creationId="{9301DE76-F884-90EA-08E1-0841255679D1}"/>
          </ac:picMkLst>
        </pc:picChg>
      </pc:sldChg>
      <pc:sldChg chg="addSp modSp del mod modClrScheme modShow chgLayout">
        <pc:chgData name="Julio Balbinot" userId="aa8c44ed-f235-4be3-b9f6-a8eab58ae4da" providerId="ADAL" clId="{6501522D-77B4-4A2A-B4A9-6595563813D0}" dt="2024-05-04T18:28:31.877" v="2571" actId="47"/>
        <pc:sldMkLst>
          <pc:docMk/>
          <pc:sldMk cId="3498984223" sldId="3770"/>
        </pc:sldMkLst>
        <pc:spChg chg="add mod">
          <ac:chgData name="Julio Balbinot" userId="aa8c44ed-f235-4be3-b9f6-a8eab58ae4da" providerId="ADAL" clId="{6501522D-77B4-4A2A-B4A9-6595563813D0}" dt="2024-04-23T18:49:50.272" v="2499" actId="14100"/>
          <ac:spMkLst>
            <pc:docMk/>
            <pc:sldMk cId="3498984223" sldId="3770"/>
            <ac:spMk id="2" creationId="{A677627E-8070-C3AB-2C6B-9F5348F9B56A}"/>
          </ac:spMkLst>
        </pc:spChg>
        <pc:spChg chg="mod ord">
          <ac:chgData name="Julio Balbinot" userId="aa8c44ed-f235-4be3-b9f6-a8eab58ae4da" providerId="ADAL" clId="{6501522D-77B4-4A2A-B4A9-6595563813D0}" dt="2024-04-23T18:54:41.823" v="2542" actId="2711"/>
          <ac:spMkLst>
            <pc:docMk/>
            <pc:sldMk cId="3498984223" sldId="3770"/>
            <ac:spMk id="6" creationId="{E63D70B7-E9C0-4F78-4AFE-4D068FDE07BC}"/>
          </ac:spMkLst>
        </pc:spChg>
      </pc:sldChg>
      <pc:sldChg chg="add mod modClrScheme chgLayout">
        <pc:chgData name="Julio Balbinot" userId="aa8c44ed-f235-4be3-b9f6-a8eab58ae4da" providerId="ADAL" clId="{6501522D-77B4-4A2A-B4A9-6595563813D0}" dt="2024-04-10T20:47:06.286" v="40" actId="700"/>
        <pc:sldMkLst>
          <pc:docMk/>
          <pc:sldMk cId="547143007" sldId="3775"/>
        </pc:sldMkLst>
      </pc:sldChg>
      <pc:sldChg chg="modSp add del mod modClrScheme chgLayout">
        <pc:chgData name="Julio Balbinot" userId="aa8c44ed-f235-4be3-b9f6-a8eab58ae4da" providerId="ADAL" clId="{6501522D-77B4-4A2A-B4A9-6595563813D0}" dt="2024-04-23T18:44:51.988" v="2484" actId="47"/>
        <pc:sldMkLst>
          <pc:docMk/>
          <pc:sldMk cId="2076600561" sldId="3780"/>
        </pc:sldMkLst>
        <pc:spChg chg="mod ord">
          <ac:chgData name="Julio Balbinot" userId="aa8c44ed-f235-4be3-b9f6-a8eab58ae4da" providerId="ADAL" clId="{6501522D-77B4-4A2A-B4A9-6595563813D0}" dt="2024-04-16T14:55:40.740" v="2079" actId="1035"/>
          <ac:spMkLst>
            <pc:docMk/>
            <pc:sldMk cId="2076600561" sldId="3780"/>
            <ac:spMk id="2" creationId="{F2E6D98E-B78C-8A07-E014-8B21EE337411}"/>
          </ac:spMkLst>
        </pc:spChg>
      </pc:sldChg>
      <pc:sldChg chg="add del mod setBg modClrScheme chgLayout">
        <pc:chgData name="Julio Balbinot" userId="aa8c44ed-f235-4be3-b9f6-a8eab58ae4da" providerId="ADAL" clId="{6501522D-77B4-4A2A-B4A9-6595563813D0}" dt="2024-04-15T20:17:12.563" v="1300" actId="47"/>
        <pc:sldMkLst>
          <pc:docMk/>
          <pc:sldMk cId="4003372457" sldId="3827"/>
        </pc:sldMkLst>
      </pc:sldChg>
      <pc:sldChg chg="addSp delSp modSp add mod setBg">
        <pc:chgData name="Julio Balbinot" userId="aa8c44ed-f235-4be3-b9f6-a8eab58ae4da" providerId="ADAL" clId="{6501522D-77B4-4A2A-B4A9-6595563813D0}" dt="2024-04-15T20:16:52.638" v="1299" actId="1076"/>
        <pc:sldMkLst>
          <pc:docMk/>
          <pc:sldMk cId="1802695567" sldId="3828"/>
        </pc:sldMkLst>
        <pc:spChg chg="mod">
          <ac:chgData name="Julio Balbinot" userId="aa8c44ed-f235-4be3-b9f6-a8eab58ae4da" providerId="ADAL" clId="{6501522D-77B4-4A2A-B4A9-6595563813D0}" dt="2024-04-15T20:16:52.638" v="1299" actId="1076"/>
          <ac:spMkLst>
            <pc:docMk/>
            <pc:sldMk cId="1802695567" sldId="3828"/>
            <ac:spMk id="2" creationId="{C2DD4441-7487-95E1-AB5F-93E87DEC1491}"/>
          </ac:spMkLst>
        </pc:spChg>
        <pc:spChg chg="add mod ord">
          <ac:chgData name="Julio Balbinot" userId="aa8c44ed-f235-4be3-b9f6-a8eab58ae4da" providerId="ADAL" clId="{6501522D-77B4-4A2A-B4A9-6595563813D0}" dt="2024-04-15T20:16:47.792" v="1298" actId="1076"/>
          <ac:spMkLst>
            <pc:docMk/>
            <pc:sldMk cId="1802695567" sldId="3828"/>
            <ac:spMk id="5" creationId="{A3A43F98-AEF9-9D9F-EFC1-058978A01099}"/>
          </ac:spMkLst>
        </pc:spChg>
        <pc:picChg chg="del">
          <ac:chgData name="Julio Balbinot" userId="aa8c44ed-f235-4be3-b9f6-a8eab58ae4da" providerId="ADAL" clId="{6501522D-77B4-4A2A-B4A9-6595563813D0}" dt="2024-04-10T20:57:57.760" v="303" actId="478"/>
          <ac:picMkLst>
            <pc:docMk/>
            <pc:sldMk cId="1802695567" sldId="3828"/>
            <ac:picMk id="3" creationId="{AE06B31E-A886-2790-D7BD-A321C51C011B}"/>
          </ac:picMkLst>
        </pc:picChg>
        <pc:picChg chg="mod ord modCrop">
          <ac:chgData name="Julio Balbinot" userId="aa8c44ed-f235-4be3-b9f6-a8eab58ae4da" providerId="ADAL" clId="{6501522D-77B4-4A2A-B4A9-6595563813D0}" dt="2024-04-10T21:16:08.078" v="319" actId="167"/>
          <ac:picMkLst>
            <pc:docMk/>
            <pc:sldMk cId="1802695567" sldId="3828"/>
            <ac:picMk id="4" creationId="{F02112A3-5868-DB02-FFC8-1C0BCF516B18}"/>
          </ac:picMkLst>
        </pc:picChg>
      </pc:sldChg>
      <pc:sldChg chg="addSp modSp add mod ord modClrScheme chgLayout">
        <pc:chgData name="Julio Balbinot" userId="aa8c44ed-f235-4be3-b9f6-a8eab58ae4da" providerId="ADAL" clId="{6501522D-77B4-4A2A-B4A9-6595563813D0}" dt="2024-04-15T16:30:17.033" v="540" actId="1076"/>
        <pc:sldMkLst>
          <pc:docMk/>
          <pc:sldMk cId="3740209473" sldId="3829"/>
        </pc:sldMkLst>
        <pc:spChg chg="add mod">
          <ac:chgData name="Julio Balbinot" userId="aa8c44ed-f235-4be3-b9f6-a8eab58ae4da" providerId="ADAL" clId="{6501522D-77B4-4A2A-B4A9-6595563813D0}" dt="2024-04-15T16:30:17.033" v="540" actId="1076"/>
          <ac:spMkLst>
            <pc:docMk/>
            <pc:sldMk cId="3740209473" sldId="3829"/>
            <ac:spMk id="2" creationId="{53B3F800-C5C6-A927-A7F1-F033CBFCC0AB}"/>
          </ac:spMkLst>
        </pc:spChg>
      </pc:sldChg>
      <pc:sldChg chg="addSp delSp modSp new mod setBg">
        <pc:chgData name="Julio Balbinot" userId="aa8c44ed-f235-4be3-b9f6-a8eab58ae4da" providerId="ADAL" clId="{6501522D-77B4-4A2A-B4A9-6595563813D0}" dt="2024-04-29T12:27:09.027" v="2570" actId="113"/>
        <pc:sldMkLst>
          <pc:docMk/>
          <pc:sldMk cId="781364307" sldId="3830"/>
        </pc:sldMkLst>
        <pc:spChg chg="del">
          <ac:chgData name="Julio Balbinot" userId="aa8c44ed-f235-4be3-b9f6-a8eab58ae4da" providerId="ADAL" clId="{6501522D-77B4-4A2A-B4A9-6595563813D0}" dt="2024-04-10T21:19:38.970" v="344" actId="478"/>
          <ac:spMkLst>
            <pc:docMk/>
            <pc:sldMk cId="781364307" sldId="3830"/>
            <ac:spMk id="2" creationId="{85E55EF3-8AC0-D611-D910-CA5F48040968}"/>
          </ac:spMkLst>
        </pc:spChg>
        <pc:spChg chg="add mod">
          <ac:chgData name="Julio Balbinot" userId="aa8c44ed-f235-4be3-b9f6-a8eab58ae4da" providerId="ADAL" clId="{6501522D-77B4-4A2A-B4A9-6595563813D0}" dt="2024-04-23T19:34:12.290" v="2548"/>
          <ac:spMkLst>
            <pc:docMk/>
            <pc:sldMk cId="781364307" sldId="3830"/>
            <ac:spMk id="3" creationId="{1B02A70D-43F6-A6CE-1AFE-897DC0DDD941}"/>
          </ac:spMkLst>
        </pc:spChg>
        <pc:spChg chg="del">
          <ac:chgData name="Julio Balbinot" userId="aa8c44ed-f235-4be3-b9f6-a8eab58ae4da" providerId="ADAL" clId="{6501522D-77B4-4A2A-B4A9-6595563813D0}" dt="2024-04-10T21:19:38.216" v="343" actId="478"/>
          <ac:spMkLst>
            <pc:docMk/>
            <pc:sldMk cId="781364307" sldId="3830"/>
            <ac:spMk id="3" creationId="{6841187F-648F-66A5-37F1-31F8C1AC17A0}"/>
          </ac:spMkLst>
        </pc:spChg>
        <pc:spChg chg="add mod">
          <ac:chgData name="Julio Balbinot" userId="aa8c44ed-f235-4be3-b9f6-a8eab58ae4da" providerId="ADAL" clId="{6501522D-77B4-4A2A-B4A9-6595563813D0}" dt="2024-04-29T12:27:09.027" v="2570" actId="113"/>
          <ac:spMkLst>
            <pc:docMk/>
            <pc:sldMk cId="781364307" sldId="3830"/>
            <ac:spMk id="4" creationId="{266B9E6F-831C-D608-642A-FD1AA46C611A}"/>
          </ac:spMkLst>
        </pc:spChg>
        <pc:spChg chg="add del mod">
          <ac:chgData name="Julio Balbinot" userId="aa8c44ed-f235-4be3-b9f6-a8eab58ae4da" providerId="ADAL" clId="{6501522D-77B4-4A2A-B4A9-6595563813D0}" dt="2024-04-15T15:13:27.784" v="430"/>
          <ac:spMkLst>
            <pc:docMk/>
            <pc:sldMk cId="781364307" sldId="3830"/>
            <ac:spMk id="14" creationId="{D861993D-4391-A88D-1ED1-E2682D0BF87D}"/>
          </ac:spMkLst>
        </pc:spChg>
        <pc:spChg chg="add del mod">
          <ac:chgData name="Julio Balbinot" userId="aa8c44ed-f235-4be3-b9f6-a8eab58ae4da" providerId="ADAL" clId="{6501522D-77B4-4A2A-B4A9-6595563813D0}" dt="2024-04-23T19:34:04.908" v="2547" actId="478"/>
          <ac:spMkLst>
            <pc:docMk/>
            <pc:sldMk cId="781364307" sldId="3830"/>
            <ac:spMk id="17" creationId="{1419EF17-7CAD-528D-2331-D8A946784F25}"/>
          </ac:spMkLst>
        </pc:spChg>
        <pc:picChg chg="add mod">
          <ac:chgData name="Julio Balbinot" userId="aa8c44ed-f235-4be3-b9f6-a8eab58ae4da" providerId="ADAL" clId="{6501522D-77B4-4A2A-B4A9-6595563813D0}" dt="2024-04-23T19:34:12.290" v="2548"/>
          <ac:picMkLst>
            <pc:docMk/>
            <pc:sldMk cId="781364307" sldId="3830"/>
            <ac:picMk id="2" creationId="{649A90FD-36F8-804C-F928-F5A9FFED5469}"/>
          </ac:picMkLst>
        </pc:picChg>
        <pc:picChg chg="add del mod">
          <ac:chgData name="Julio Balbinot" userId="aa8c44ed-f235-4be3-b9f6-a8eab58ae4da" providerId="ADAL" clId="{6501522D-77B4-4A2A-B4A9-6595563813D0}" dt="2024-04-15T15:06:01.031" v="389" actId="478"/>
          <ac:picMkLst>
            <pc:docMk/>
            <pc:sldMk cId="781364307" sldId="3830"/>
            <ac:picMk id="3" creationId="{DEECC66F-2233-C5B9-EF74-43268ED21166}"/>
          </ac:picMkLst>
        </pc:picChg>
        <pc:picChg chg="add del mod">
          <ac:chgData name="Julio Balbinot" userId="aa8c44ed-f235-4be3-b9f6-a8eab58ae4da" providerId="ADAL" clId="{6501522D-77B4-4A2A-B4A9-6595563813D0}" dt="2024-04-15T15:05:59.712" v="388" actId="478"/>
          <ac:picMkLst>
            <pc:docMk/>
            <pc:sldMk cId="781364307" sldId="3830"/>
            <ac:picMk id="5" creationId="{B72A42B6-A921-6557-084E-87416654D57E}"/>
          </ac:picMkLst>
        </pc:picChg>
        <pc:picChg chg="add del mod modCrop">
          <ac:chgData name="Julio Balbinot" userId="aa8c44ed-f235-4be3-b9f6-a8eab58ae4da" providerId="ADAL" clId="{6501522D-77B4-4A2A-B4A9-6595563813D0}" dt="2024-04-15T15:10:36.721" v="408" actId="478"/>
          <ac:picMkLst>
            <pc:docMk/>
            <pc:sldMk cId="781364307" sldId="3830"/>
            <ac:picMk id="7" creationId="{CE404402-A7C9-6E01-8080-5E8F17D0C8A6}"/>
          </ac:picMkLst>
        </pc:picChg>
        <pc:picChg chg="add del mod modCrop">
          <ac:chgData name="Julio Balbinot" userId="aa8c44ed-f235-4be3-b9f6-a8eab58ae4da" providerId="ADAL" clId="{6501522D-77B4-4A2A-B4A9-6595563813D0}" dt="2024-04-15T15:10:37.978" v="409" actId="478"/>
          <ac:picMkLst>
            <pc:docMk/>
            <pc:sldMk cId="781364307" sldId="3830"/>
            <ac:picMk id="8" creationId="{CA65A99C-34B7-2D53-C62A-A1438BD9E022}"/>
          </ac:picMkLst>
        </pc:picChg>
        <pc:picChg chg="add del mod modCrop">
          <ac:chgData name="Julio Balbinot" userId="aa8c44ed-f235-4be3-b9f6-a8eab58ae4da" providerId="ADAL" clId="{6501522D-77B4-4A2A-B4A9-6595563813D0}" dt="2024-04-15T15:10:39.567" v="410" actId="478"/>
          <ac:picMkLst>
            <pc:docMk/>
            <pc:sldMk cId="781364307" sldId="3830"/>
            <ac:picMk id="9" creationId="{7E139631-4F22-3C5A-51AE-9DE4C67ADAB9}"/>
          </ac:picMkLst>
        </pc:picChg>
        <pc:picChg chg="add mod ord modCrop">
          <ac:chgData name="Julio Balbinot" userId="aa8c44ed-f235-4be3-b9f6-a8eab58ae4da" providerId="ADAL" clId="{6501522D-77B4-4A2A-B4A9-6595563813D0}" dt="2024-04-15T15:16:58.598" v="467" actId="167"/>
          <ac:picMkLst>
            <pc:docMk/>
            <pc:sldMk cId="781364307" sldId="3830"/>
            <ac:picMk id="11" creationId="{EB5E3F72-9421-AC3A-6931-ED7FD2607B41}"/>
          </ac:picMkLst>
        </pc:picChg>
        <pc:picChg chg="add del mod modCrop">
          <ac:chgData name="Julio Balbinot" userId="aa8c44ed-f235-4be3-b9f6-a8eab58ae4da" providerId="ADAL" clId="{6501522D-77B4-4A2A-B4A9-6595563813D0}" dt="2024-04-23T19:34:04.908" v="2547" actId="478"/>
          <ac:picMkLst>
            <pc:docMk/>
            <pc:sldMk cId="781364307" sldId="3830"/>
            <ac:picMk id="13" creationId="{5855D87C-FD59-4551-1529-46FB97B8E5C4}"/>
          </ac:picMkLst>
        </pc:picChg>
        <pc:picChg chg="add del mod">
          <ac:chgData name="Julio Balbinot" userId="aa8c44ed-f235-4be3-b9f6-a8eab58ae4da" providerId="ADAL" clId="{6501522D-77B4-4A2A-B4A9-6595563813D0}" dt="2024-04-15T15:17:34.093" v="473" actId="478"/>
          <ac:picMkLst>
            <pc:docMk/>
            <pc:sldMk cId="781364307" sldId="3830"/>
            <ac:picMk id="16" creationId="{7E33D7BE-EB77-B466-8004-EF837469BFF0}"/>
          </ac:picMkLst>
        </pc:picChg>
      </pc:sldChg>
      <pc:sldChg chg="addSp delSp modSp add del mod ord modClrScheme chgLayout">
        <pc:chgData name="Julio Balbinot" userId="aa8c44ed-f235-4be3-b9f6-a8eab58ae4da" providerId="ADAL" clId="{6501522D-77B4-4A2A-B4A9-6595563813D0}" dt="2024-04-16T11:59:33.681" v="2055" actId="20577"/>
        <pc:sldMkLst>
          <pc:docMk/>
          <pc:sldMk cId="1142252025" sldId="3884"/>
        </pc:sldMkLst>
        <pc:spChg chg="mod">
          <ac:chgData name="Julio Balbinot" userId="aa8c44ed-f235-4be3-b9f6-a8eab58ae4da" providerId="ADAL" clId="{6501522D-77B4-4A2A-B4A9-6595563813D0}" dt="2024-04-16T11:55:41.304" v="2051" actId="404"/>
          <ac:spMkLst>
            <pc:docMk/>
            <pc:sldMk cId="1142252025" sldId="3884"/>
            <ac:spMk id="3" creationId="{09F38A32-2D17-C496-DC2B-4B87C938B543}"/>
          </ac:spMkLst>
        </pc:spChg>
        <pc:spChg chg="mod">
          <ac:chgData name="Julio Balbinot" userId="aa8c44ed-f235-4be3-b9f6-a8eab58ae4da" providerId="ADAL" clId="{6501522D-77B4-4A2A-B4A9-6595563813D0}" dt="2024-04-16T11:59:33.681" v="2055" actId="20577"/>
          <ac:spMkLst>
            <pc:docMk/>
            <pc:sldMk cId="1142252025" sldId="3884"/>
            <ac:spMk id="4" creationId="{6E9D2C55-1CC1-4BD8-E861-602589EAAF43}"/>
          </ac:spMkLst>
        </pc:spChg>
        <pc:spChg chg="add del mod ord">
          <ac:chgData name="Julio Balbinot" userId="aa8c44ed-f235-4be3-b9f6-a8eab58ae4da" providerId="ADAL" clId="{6501522D-77B4-4A2A-B4A9-6595563813D0}" dt="2024-04-15T14:59:35.802" v="372" actId="700"/>
          <ac:spMkLst>
            <pc:docMk/>
            <pc:sldMk cId="1142252025" sldId="3884"/>
            <ac:spMk id="5" creationId="{EF86ACED-F281-4D3E-C141-929B2EC29D1E}"/>
          </ac:spMkLst>
        </pc:spChg>
        <pc:spChg chg="add del mod ord">
          <ac:chgData name="Julio Balbinot" userId="aa8c44ed-f235-4be3-b9f6-a8eab58ae4da" providerId="ADAL" clId="{6501522D-77B4-4A2A-B4A9-6595563813D0}" dt="2024-04-15T14:59:35.802" v="372" actId="700"/>
          <ac:spMkLst>
            <pc:docMk/>
            <pc:sldMk cId="1142252025" sldId="3884"/>
            <ac:spMk id="6" creationId="{1AD31036-B25A-876F-86C1-AE90B0D98EEB}"/>
          </ac:spMkLst>
        </pc:spChg>
      </pc:sldChg>
      <pc:sldChg chg="new del">
        <pc:chgData name="Julio Balbinot" userId="aa8c44ed-f235-4be3-b9f6-a8eab58ae4da" providerId="ADAL" clId="{6501522D-77B4-4A2A-B4A9-6595563813D0}" dt="2024-04-15T20:10:24.236" v="746" actId="47"/>
        <pc:sldMkLst>
          <pc:docMk/>
          <pc:sldMk cId="2262611392" sldId="3885"/>
        </pc:sldMkLst>
      </pc:sldChg>
      <pc:sldChg chg="addSp delSp modSp new mod setBg">
        <pc:chgData name="Julio Balbinot" userId="aa8c44ed-f235-4be3-b9f6-a8eab58ae4da" providerId="ADAL" clId="{6501522D-77B4-4A2A-B4A9-6595563813D0}" dt="2024-04-15T20:21:21.519" v="1559" actId="14100"/>
        <pc:sldMkLst>
          <pc:docMk/>
          <pc:sldMk cId="3292280688" sldId="3886"/>
        </pc:sldMkLst>
        <pc:spChg chg="del">
          <ac:chgData name="Julio Balbinot" userId="aa8c44ed-f235-4be3-b9f6-a8eab58ae4da" providerId="ADAL" clId="{6501522D-77B4-4A2A-B4A9-6595563813D0}" dt="2024-04-15T16:35:18.600" v="727" actId="478"/>
          <ac:spMkLst>
            <pc:docMk/>
            <pc:sldMk cId="3292280688" sldId="3886"/>
            <ac:spMk id="2" creationId="{8143349A-A0D2-1537-307C-6E0915088BB7}"/>
          </ac:spMkLst>
        </pc:spChg>
        <pc:spChg chg="del">
          <ac:chgData name="Julio Balbinot" userId="aa8c44ed-f235-4be3-b9f6-a8eab58ae4da" providerId="ADAL" clId="{6501522D-77B4-4A2A-B4A9-6595563813D0}" dt="2024-04-15T16:35:21.007" v="728" actId="478"/>
          <ac:spMkLst>
            <pc:docMk/>
            <pc:sldMk cId="3292280688" sldId="3886"/>
            <ac:spMk id="3" creationId="{747B5C72-A06B-A5B1-3482-CF62FC425A35}"/>
          </ac:spMkLst>
        </pc:spChg>
        <pc:spChg chg="add mod">
          <ac:chgData name="Julio Balbinot" userId="aa8c44ed-f235-4be3-b9f6-a8eab58ae4da" providerId="ADAL" clId="{6501522D-77B4-4A2A-B4A9-6595563813D0}" dt="2024-04-15T20:21:21.519" v="1559" actId="14100"/>
          <ac:spMkLst>
            <pc:docMk/>
            <pc:sldMk cId="3292280688" sldId="3886"/>
            <ac:spMk id="8" creationId="{FCAC3336-2B31-683F-6A2A-53591E1F00E2}"/>
          </ac:spMkLst>
        </pc:spChg>
        <pc:spChg chg="add mod">
          <ac:chgData name="Julio Balbinot" userId="aa8c44ed-f235-4be3-b9f6-a8eab58ae4da" providerId="ADAL" clId="{6501522D-77B4-4A2A-B4A9-6595563813D0}" dt="2024-04-15T20:21:16.076" v="1558" actId="20577"/>
          <ac:spMkLst>
            <pc:docMk/>
            <pc:sldMk cId="3292280688" sldId="3886"/>
            <ac:spMk id="9" creationId="{1F86E117-A317-5B2C-00B9-8C15FFB848F1}"/>
          </ac:spMkLst>
        </pc:spChg>
        <pc:picChg chg="add mod">
          <ac:chgData name="Julio Balbinot" userId="aa8c44ed-f235-4be3-b9f6-a8eab58ae4da" providerId="ADAL" clId="{6501522D-77B4-4A2A-B4A9-6595563813D0}" dt="2024-04-15T20:08:25.547" v="738" actId="14100"/>
          <ac:picMkLst>
            <pc:docMk/>
            <pc:sldMk cId="3292280688" sldId="3886"/>
            <ac:picMk id="5" creationId="{806F1EF4-55FB-2766-ABD4-6CABC03885D3}"/>
          </ac:picMkLst>
        </pc:picChg>
        <pc:picChg chg="add del mod">
          <ac:chgData name="Julio Balbinot" userId="aa8c44ed-f235-4be3-b9f6-a8eab58ae4da" providerId="ADAL" clId="{6501522D-77B4-4A2A-B4A9-6595563813D0}" dt="2024-04-15T20:06:55.729" v="733" actId="21"/>
          <ac:picMkLst>
            <pc:docMk/>
            <pc:sldMk cId="3292280688" sldId="3886"/>
            <ac:picMk id="7" creationId="{BC3B5753-8251-02EB-2F4C-DA627B3880DB}"/>
          </ac:picMkLst>
        </pc:picChg>
      </pc:sldChg>
      <pc:sldChg chg="delSp add del mod">
        <pc:chgData name="Julio Balbinot" userId="aa8c44ed-f235-4be3-b9f6-a8eab58ae4da" providerId="ADAL" clId="{6501522D-77B4-4A2A-B4A9-6595563813D0}" dt="2024-04-15T15:16:04.571" v="465" actId="47"/>
        <pc:sldMkLst>
          <pc:docMk/>
          <pc:sldMk cId="3762538010" sldId="3886"/>
        </pc:sldMkLst>
        <pc:picChg chg="del">
          <ac:chgData name="Julio Balbinot" userId="aa8c44ed-f235-4be3-b9f6-a8eab58ae4da" providerId="ADAL" clId="{6501522D-77B4-4A2A-B4A9-6595563813D0}" dt="2024-04-15T15:05:49.914" v="387" actId="478"/>
          <ac:picMkLst>
            <pc:docMk/>
            <pc:sldMk cId="3762538010" sldId="3886"/>
            <ac:picMk id="5" creationId="{B72A42B6-A921-6557-084E-87416654D57E}"/>
          </ac:picMkLst>
        </pc:picChg>
        <pc:picChg chg="del">
          <ac:chgData name="Julio Balbinot" userId="aa8c44ed-f235-4be3-b9f6-a8eab58ae4da" providerId="ADAL" clId="{6501522D-77B4-4A2A-B4A9-6595563813D0}" dt="2024-04-15T15:05:45.981" v="386" actId="478"/>
          <ac:picMkLst>
            <pc:docMk/>
            <pc:sldMk cId="3762538010" sldId="3886"/>
            <ac:picMk id="7" creationId="{CE404402-A7C9-6E01-8080-5E8F17D0C8A6}"/>
          </ac:picMkLst>
        </pc:picChg>
      </pc:sldChg>
      <pc:sldChg chg="addSp modSp new mod ord setBg">
        <pc:chgData name="Julio Balbinot" userId="aa8c44ed-f235-4be3-b9f6-a8eab58ae4da" providerId="ADAL" clId="{6501522D-77B4-4A2A-B4A9-6595563813D0}" dt="2024-04-16T17:12:31.778" v="2464" actId="20577"/>
        <pc:sldMkLst>
          <pc:docMk/>
          <pc:sldMk cId="2975411247" sldId="3887"/>
        </pc:sldMkLst>
        <pc:spChg chg="add mod">
          <ac:chgData name="Julio Balbinot" userId="aa8c44ed-f235-4be3-b9f6-a8eab58ae4da" providerId="ADAL" clId="{6501522D-77B4-4A2A-B4A9-6595563813D0}" dt="2024-04-16T17:12:31.778" v="2464" actId="20577"/>
          <ac:spMkLst>
            <pc:docMk/>
            <pc:sldMk cId="2975411247" sldId="3887"/>
            <ac:spMk id="3" creationId="{17FFDE54-6E92-1CBE-8997-C3B8FAD39B76}"/>
          </ac:spMkLst>
        </pc:spChg>
        <pc:picChg chg="add mod">
          <ac:chgData name="Julio Balbinot" userId="aa8c44ed-f235-4be3-b9f6-a8eab58ae4da" providerId="ADAL" clId="{6501522D-77B4-4A2A-B4A9-6595563813D0}" dt="2024-04-15T16:33:36.016" v="725" actId="14100"/>
          <ac:picMkLst>
            <pc:docMk/>
            <pc:sldMk cId="2975411247" sldId="3887"/>
            <ac:picMk id="2" creationId="{339B2FB6-ABBE-3BB2-3799-14ECE3BFD61C}"/>
          </ac:picMkLst>
        </pc:picChg>
      </pc:sldChg>
      <pc:sldChg chg="addSp modSp new mod">
        <pc:chgData name="Julio Balbinot" userId="aa8c44ed-f235-4be3-b9f6-a8eab58ae4da" providerId="ADAL" clId="{6501522D-77B4-4A2A-B4A9-6595563813D0}" dt="2024-04-16T11:44:47.226" v="1850"/>
        <pc:sldMkLst>
          <pc:docMk/>
          <pc:sldMk cId="1408928779" sldId="3888"/>
        </pc:sldMkLst>
        <pc:spChg chg="mod">
          <ac:chgData name="Julio Balbinot" userId="aa8c44ed-f235-4be3-b9f6-a8eab58ae4da" providerId="ADAL" clId="{6501522D-77B4-4A2A-B4A9-6595563813D0}" dt="2024-04-16T11:44:47.226" v="1850"/>
          <ac:spMkLst>
            <pc:docMk/>
            <pc:sldMk cId="1408928779" sldId="3888"/>
            <ac:spMk id="2" creationId="{94FB4B44-2263-4EBB-C1FB-76BFE327AE20}"/>
          </ac:spMkLst>
        </pc:spChg>
        <pc:spChg chg="mod">
          <ac:chgData name="Julio Balbinot" userId="aa8c44ed-f235-4be3-b9f6-a8eab58ae4da" providerId="ADAL" clId="{6501522D-77B4-4A2A-B4A9-6595563813D0}" dt="2024-04-16T11:44:47.226" v="1850"/>
          <ac:spMkLst>
            <pc:docMk/>
            <pc:sldMk cId="1408928779" sldId="3888"/>
            <ac:spMk id="3" creationId="{33EE206E-CF12-42C1-74ED-83D7D2AD34C9}"/>
          </ac:spMkLst>
        </pc:spChg>
        <pc:picChg chg="add mod">
          <ac:chgData name="Julio Balbinot" userId="aa8c44ed-f235-4be3-b9f6-a8eab58ae4da" providerId="ADAL" clId="{6501522D-77B4-4A2A-B4A9-6595563813D0}" dt="2024-04-15T20:08:37.955" v="740" actId="14100"/>
          <ac:picMkLst>
            <pc:docMk/>
            <pc:sldMk cId="1408928779" sldId="3888"/>
            <ac:picMk id="7" creationId="{BC3B5753-8251-02EB-2F4C-DA627B3880DB}"/>
          </ac:picMkLst>
        </pc:picChg>
      </pc:sldChg>
      <pc:sldChg chg="add del">
        <pc:chgData name="Julio Balbinot" userId="aa8c44ed-f235-4be3-b9f6-a8eab58ae4da" providerId="ADAL" clId="{6501522D-77B4-4A2A-B4A9-6595563813D0}" dt="2024-04-23T18:44:39.724" v="2481"/>
        <pc:sldMkLst>
          <pc:docMk/>
          <pc:sldMk cId="4292249109" sldId="3889"/>
        </pc:sldMkLst>
      </pc:sldChg>
      <pc:sldChg chg="modSp add del mod setBg modClrScheme chgLayout">
        <pc:chgData name="Julio Balbinot" userId="aa8c44ed-f235-4be3-b9f6-a8eab58ae4da" providerId="ADAL" clId="{6501522D-77B4-4A2A-B4A9-6595563813D0}" dt="2024-04-29T12:20:00.481" v="2569" actId="20577"/>
        <pc:sldMkLst>
          <pc:docMk/>
          <pc:sldMk cId="2984315152" sldId="3890"/>
        </pc:sldMkLst>
        <pc:spChg chg="mod">
          <ac:chgData name="Julio Balbinot" userId="aa8c44ed-f235-4be3-b9f6-a8eab58ae4da" providerId="ADAL" clId="{6501522D-77B4-4A2A-B4A9-6595563813D0}" dt="2024-04-29T12:20:00.481" v="2569" actId="20577"/>
          <ac:spMkLst>
            <pc:docMk/>
            <pc:sldMk cId="2984315152" sldId="3890"/>
            <ac:spMk id="5" creationId="{31E41EC9-5CA0-F286-E24C-783178033C53}"/>
          </ac:spMkLst>
        </pc:spChg>
      </pc:sldChg>
      <pc:sldChg chg="del">
        <pc:chgData name="Julio Balbinot" userId="aa8c44ed-f235-4be3-b9f6-a8eab58ae4da" providerId="ADAL" clId="{6501522D-77B4-4A2A-B4A9-6595563813D0}" dt="2024-04-23T18:45:34.740" v="2486" actId="47"/>
        <pc:sldMkLst>
          <pc:docMk/>
          <pc:sldMk cId="1657686038" sldId="3897"/>
        </pc:sldMkLst>
      </pc:sldChg>
      <pc:sldChg chg="add del setBg">
        <pc:chgData name="Julio Balbinot" userId="aa8c44ed-f235-4be3-b9f6-a8eab58ae4da" providerId="ADAL" clId="{6501522D-77B4-4A2A-B4A9-6595563813D0}" dt="2024-04-23T19:34:00.204" v="2546"/>
        <pc:sldMkLst>
          <pc:docMk/>
          <pc:sldMk cId="3155630067" sldId="3897"/>
        </pc:sldMkLst>
      </pc:sldChg>
      <pc:sldChg chg="del">
        <pc:chgData name="Julio Balbinot" userId="aa8c44ed-f235-4be3-b9f6-a8eab58ae4da" providerId="ADAL" clId="{6501522D-77B4-4A2A-B4A9-6595563813D0}" dt="2024-04-23T19:02:30.242" v="2543" actId="47"/>
        <pc:sldMkLst>
          <pc:docMk/>
          <pc:sldMk cId="3843134593" sldId="3897"/>
        </pc:sldMkLst>
      </pc:sldChg>
      <pc:sldChg chg="del">
        <pc:chgData name="Julio Balbinot" userId="aa8c44ed-f235-4be3-b9f6-a8eab58ae4da" providerId="ADAL" clId="{6501522D-77B4-4A2A-B4A9-6595563813D0}" dt="2024-04-23T19:02:33.541" v="2544" actId="47"/>
        <pc:sldMkLst>
          <pc:docMk/>
          <pc:sldMk cId="4278090535" sldId="3898"/>
        </pc:sldMkLst>
      </pc:sldChg>
      <pc:sldChg chg="del">
        <pc:chgData name="Julio Balbinot" userId="aa8c44ed-f235-4be3-b9f6-a8eab58ae4da" providerId="ADAL" clId="{6501522D-77B4-4A2A-B4A9-6595563813D0}" dt="2024-04-10T20:45:47.480" v="36" actId="47"/>
        <pc:sldMkLst>
          <pc:docMk/>
          <pc:sldMk cId="3287479696" sldId="3911"/>
        </pc:sldMkLst>
      </pc:sldChg>
      <pc:sldChg chg="del">
        <pc:chgData name="Julio Balbinot" userId="aa8c44ed-f235-4be3-b9f6-a8eab58ae4da" providerId="ADAL" clId="{6501522D-77B4-4A2A-B4A9-6595563813D0}" dt="2024-04-10T20:45:47.480" v="36" actId="47"/>
        <pc:sldMkLst>
          <pc:docMk/>
          <pc:sldMk cId="3498567155" sldId="3912"/>
        </pc:sldMkLst>
      </pc:sldChg>
      <pc:sldChg chg="del">
        <pc:chgData name="Julio Balbinot" userId="aa8c44ed-f235-4be3-b9f6-a8eab58ae4da" providerId="ADAL" clId="{6501522D-77B4-4A2A-B4A9-6595563813D0}" dt="2024-04-10T20:45:47.480" v="36" actId="47"/>
        <pc:sldMkLst>
          <pc:docMk/>
          <pc:sldMk cId="553728592" sldId="3913"/>
        </pc:sldMkLst>
      </pc:sldChg>
      <pc:sldChg chg="del">
        <pc:chgData name="Julio Balbinot" userId="aa8c44ed-f235-4be3-b9f6-a8eab58ae4da" providerId="ADAL" clId="{6501522D-77B4-4A2A-B4A9-6595563813D0}" dt="2024-04-10T20:45:47.480" v="36" actId="47"/>
        <pc:sldMkLst>
          <pc:docMk/>
          <pc:sldMk cId="430254743" sldId="3914"/>
        </pc:sldMkLst>
      </pc:sldChg>
      <pc:sldChg chg="addSp modSp new del mod chgLayout">
        <pc:chgData name="Julio Balbinot" userId="aa8c44ed-f235-4be3-b9f6-a8eab58ae4da" providerId="ADAL" clId="{6501522D-77B4-4A2A-B4A9-6595563813D0}" dt="2024-04-02T17:34:32.058" v="34" actId="47"/>
        <pc:sldMkLst>
          <pc:docMk/>
          <pc:sldMk cId="4080132580" sldId="3915"/>
        </pc:sldMkLst>
        <pc:spChg chg="add mod">
          <ac:chgData name="Julio Balbinot" userId="aa8c44ed-f235-4be3-b9f6-a8eab58ae4da" providerId="ADAL" clId="{6501522D-77B4-4A2A-B4A9-6595563813D0}" dt="2024-04-02T17:34:30.043" v="33" actId="20577"/>
          <ac:spMkLst>
            <pc:docMk/>
            <pc:sldMk cId="4080132580" sldId="3915"/>
            <ac:spMk id="2" creationId="{0EF94D7C-BC0D-DB2D-EB09-23984BD417A5}"/>
          </ac:spMkLst>
        </pc:spChg>
        <pc:spChg chg="add mod">
          <ac:chgData name="Julio Balbinot" userId="aa8c44ed-f235-4be3-b9f6-a8eab58ae4da" providerId="ADAL" clId="{6501522D-77B4-4A2A-B4A9-6595563813D0}" dt="2024-04-02T17:34:18.855" v="1" actId="700"/>
          <ac:spMkLst>
            <pc:docMk/>
            <pc:sldMk cId="4080132580" sldId="3915"/>
            <ac:spMk id="3" creationId="{E8406161-F9E5-0749-62F5-536C60AD8122}"/>
          </ac:spMkLst>
        </pc:spChg>
      </pc:sldChg>
      <pc:sldMasterChg chg="addSldLayout delSldLayout modSldLayout">
        <pc:chgData name="Julio Balbinot" userId="aa8c44ed-f235-4be3-b9f6-a8eab58ae4da" providerId="ADAL" clId="{6501522D-77B4-4A2A-B4A9-6595563813D0}" dt="2024-04-23T18:45:32.634" v="2485" actId="47"/>
        <pc:sldMasterMkLst>
          <pc:docMk/>
          <pc:sldMasterMk cId="2128952027" sldId="2147483660"/>
        </pc:sldMasterMkLst>
        <pc:sldLayoutChg chg="del">
          <pc:chgData name="Julio Balbinot" userId="aa8c44ed-f235-4be3-b9f6-a8eab58ae4da" providerId="ADAL" clId="{6501522D-77B4-4A2A-B4A9-6595563813D0}" dt="2024-04-23T18:45:32.634" v="2485" actId="47"/>
          <pc:sldLayoutMkLst>
            <pc:docMk/>
            <pc:sldMasterMk cId="2128952027" sldId="2147483660"/>
            <pc:sldLayoutMk cId="3824562249" sldId="2147483667"/>
          </pc:sldLayoutMkLst>
        </pc:sldLayoutChg>
        <pc:sldLayoutChg chg="del">
          <pc:chgData name="Julio Balbinot" userId="aa8c44ed-f235-4be3-b9f6-a8eab58ae4da" providerId="ADAL" clId="{6501522D-77B4-4A2A-B4A9-6595563813D0}" dt="2024-04-23T18:45:32.634" v="2485" actId="47"/>
          <pc:sldLayoutMkLst>
            <pc:docMk/>
            <pc:sldMasterMk cId="2128952027" sldId="2147483660"/>
            <pc:sldLayoutMk cId="4212532334" sldId="2147483670"/>
          </pc:sldLayoutMkLst>
        </pc:sldLayoutChg>
        <pc:sldLayoutChg chg="delSp add del mod">
          <pc:chgData name="Julio Balbinot" userId="aa8c44ed-f235-4be3-b9f6-a8eab58ae4da" providerId="ADAL" clId="{6501522D-77B4-4A2A-B4A9-6595563813D0}" dt="2024-04-23T18:44:51.988" v="2484" actId="47"/>
          <pc:sldLayoutMkLst>
            <pc:docMk/>
            <pc:sldMasterMk cId="2128952027" sldId="2147483660"/>
            <pc:sldLayoutMk cId="374373470" sldId="2147483673"/>
          </pc:sldLayoutMkLst>
          <pc:spChg chg="del">
            <ac:chgData name="Julio Balbinot" userId="aa8c44ed-f235-4be3-b9f6-a8eab58ae4da" providerId="ADAL" clId="{6501522D-77B4-4A2A-B4A9-6595563813D0}" dt="2024-04-16T14:55:08.434" v="2056" actId="478"/>
            <ac:spMkLst>
              <pc:docMk/>
              <pc:sldMasterMk cId="2128952027" sldId="2147483660"/>
              <pc:sldLayoutMk cId="374373470" sldId="2147483673"/>
              <ac:spMk id="10" creationId="{54F08384-FAC5-3F8E-0AC1-350C124FFBED}"/>
            </ac:spMkLst>
          </pc:spChg>
        </pc:sldLayoutChg>
      </pc:sldMasterChg>
      <pc:sldMasterChg chg="delSp mod delSldLayout modSldLayout">
        <pc:chgData name="Julio Balbinot" userId="aa8c44ed-f235-4be3-b9f6-a8eab58ae4da" providerId="ADAL" clId="{6501522D-77B4-4A2A-B4A9-6595563813D0}" dt="2024-04-15T14:57:50.393" v="366" actId="478"/>
        <pc:sldMasterMkLst>
          <pc:docMk/>
          <pc:sldMasterMk cId="4190582547" sldId="2147483675"/>
        </pc:sldMasterMkLst>
        <pc:picChg chg="del">
          <ac:chgData name="Julio Balbinot" userId="aa8c44ed-f235-4be3-b9f6-a8eab58ae4da" providerId="ADAL" clId="{6501522D-77B4-4A2A-B4A9-6595563813D0}" dt="2024-04-15T14:57:26.187" v="351" actId="478"/>
          <ac:picMkLst>
            <pc:docMk/>
            <pc:sldMasterMk cId="4190582547" sldId="2147483675"/>
            <ac:picMk id="11" creationId="{C4E3154B-71EE-2872-C769-59B500514F85}"/>
          </ac:picMkLst>
        </pc:picChg>
        <pc:sldLayoutChg chg="delSp mod">
          <pc:chgData name="Julio Balbinot" userId="aa8c44ed-f235-4be3-b9f6-a8eab58ae4da" providerId="ADAL" clId="{6501522D-77B4-4A2A-B4A9-6595563813D0}" dt="2024-04-15T14:57:50.393" v="366" actId="478"/>
          <pc:sldLayoutMkLst>
            <pc:docMk/>
            <pc:sldMasterMk cId="4190582547" sldId="2147483675"/>
            <pc:sldLayoutMk cId="1488056323" sldId="2147483676"/>
          </pc:sldLayoutMkLst>
          <pc:spChg chg="del">
            <ac:chgData name="Julio Balbinot" userId="aa8c44ed-f235-4be3-b9f6-a8eab58ae4da" providerId="ADAL" clId="{6501522D-77B4-4A2A-B4A9-6595563813D0}" dt="2024-04-15T14:57:42.009" v="364" actId="478"/>
            <ac:spMkLst>
              <pc:docMk/>
              <pc:sldMasterMk cId="4190582547" sldId="2147483675"/>
              <pc:sldLayoutMk cId="1488056323" sldId="2147483676"/>
              <ac:spMk id="2" creationId="{20006C36-16C4-6A19-7C41-C387373CD8B0}"/>
            </ac:spMkLst>
          </pc:spChg>
          <pc:spChg chg="del">
            <ac:chgData name="Julio Balbinot" userId="aa8c44ed-f235-4be3-b9f6-a8eab58ae4da" providerId="ADAL" clId="{6501522D-77B4-4A2A-B4A9-6595563813D0}" dt="2024-04-15T14:57:39.194" v="363" actId="478"/>
            <ac:spMkLst>
              <pc:docMk/>
              <pc:sldMasterMk cId="4190582547" sldId="2147483675"/>
              <pc:sldLayoutMk cId="1488056323" sldId="2147483676"/>
              <ac:spMk id="3" creationId="{FFA93DBC-B072-0A67-0509-FDC5754ABC33}"/>
            </ac:spMkLst>
          </pc:spChg>
          <pc:spChg chg="del">
            <ac:chgData name="Julio Balbinot" userId="aa8c44ed-f235-4be3-b9f6-a8eab58ae4da" providerId="ADAL" clId="{6501522D-77B4-4A2A-B4A9-6595563813D0}" dt="2024-04-15T14:57:46.456" v="365" actId="478"/>
            <ac:spMkLst>
              <pc:docMk/>
              <pc:sldMasterMk cId="4190582547" sldId="2147483675"/>
              <pc:sldLayoutMk cId="1488056323" sldId="2147483676"/>
              <ac:spMk id="5" creationId="{34C6DD4D-690F-D9F9-9BDA-D5F3C16B19BB}"/>
            </ac:spMkLst>
          </pc:spChg>
          <pc:spChg chg="del">
            <ac:chgData name="Julio Balbinot" userId="aa8c44ed-f235-4be3-b9f6-a8eab58ae4da" providerId="ADAL" clId="{6501522D-77B4-4A2A-B4A9-6595563813D0}" dt="2024-04-15T14:57:50.393" v="366" actId="478"/>
            <ac:spMkLst>
              <pc:docMk/>
              <pc:sldMasterMk cId="4190582547" sldId="2147483675"/>
              <pc:sldLayoutMk cId="1488056323" sldId="2147483676"/>
              <ac:spMk id="6" creationId="{21BE20F1-B092-CDDF-A63F-1B45FB8423E1}"/>
            </ac:spMkLst>
          </pc:spChg>
        </pc:sldLayoutChg>
        <pc:sldLayoutChg chg="del">
          <pc:chgData name="Julio Balbinot" userId="aa8c44ed-f235-4be3-b9f6-a8eab58ae4da" providerId="ADAL" clId="{6501522D-77B4-4A2A-B4A9-6595563813D0}" dt="2024-04-15T14:57:35.543" v="352" actId="2696"/>
          <pc:sldLayoutMkLst>
            <pc:docMk/>
            <pc:sldMasterMk cId="4190582547" sldId="2147483675"/>
            <pc:sldLayoutMk cId="109242541" sldId="2147483677"/>
          </pc:sldLayoutMkLst>
        </pc:sldLayoutChg>
        <pc:sldLayoutChg chg="del">
          <pc:chgData name="Julio Balbinot" userId="aa8c44ed-f235-4be3-b9f6-a8eab58ae4da" providerId="ADAL" clId="{6501522D-77B4-4A2A-B4A9-6595563813D0}" dt="2024-04-15T14:57:35.559" v="353" actId="2696"/>
          <pc:sldLayoutMkLst>
            <pc:docMk/>
            <pc:sldMasterMk cId="4190582547" sldId="2147483675"/>
            <pc:sldLayoutMk cId="2376856362" sldId="2147483678"/>
          </pc:sldLayoutMkLst>
        </pc:sldLayoutChg>
        <pc:sldLayoutChg chg="del">
          <pc:chgData name="Julio Balbinot" userId="aa8c44ed-f235-4be3-b9f6-a8eab58ae4da" providerId="ADAL" clId="{6501522D-77B4-4A2A-B4A9-6595563813D0}" dt="2024-04-15T14:57:35.559" v="354" actId="2696"/>
          <pc:sldLayoutMkLst>
            <pc:docMk/>
            <pc:sldMasterMk cId="4190582547" sldId="2147483675"/>
            <pc:sldLayoutMk cId="1321465016" sldId="2147483679"/>
          </pc:sldLayoutMkLst>
        </pc:sldLayoutChg>
        <pc:sldLayoutChg chg="del">
          <pc:chgData name="Julio Balbinot" userId="aa8c44ed-f235-4be3-b9f6-a8eab58ae4da" providerId="ADAL" clId="{6501522D-77B4-4A2A-B4A9-6595563813D0}" dt="2024-04-15T14:57:35.574" v="355" actId="2696"/>
          <pc:sldLayoutMkLst>
            <pc:docMk/>
            <pc:sldMasterMk cId="4190582547" sldId="2147483675"/>
            <pc:sldLayoutMk cId="2901524349" sldId="2147483680"/>
          </pc:sldLayoutMkLst>
        </pc:sldLayoutChg>
        <pc:sldLayoutChg chg="del">
          <pc:chgData name="Julio Balbinot" userId="aa8c44ed-f235-4be3-b9f6-a8eab58ae4da" providerId="ADAL" clId="{6501522D-77B4-4A2A-B4A9-6595563813D0}" dt="2024-04-15T14:57:35.590" v="356" actId="2696"/>
          <pc:sldLayoutMkLst>
            <pc:docMk/>
            <pc:sldMasterMk cId="4190582547" sldId="2147483675"/>
            <pc:sldLayoutMk cId="4133478775" sldId="2147483681"/>
          </pc:sldLayoutMkLst>
        </pc:sldLayoutChg>
        <pc:sldLayoutChg chg="del">
          <pc:chgData name="Julio Balbinot" userId="aa8c44ed-f235-4be3-b9f6-a8eab58ae4da" providerId="ADAL" clId="{6501522D-77B4-4A2A-B4A9-6595563813D0}" dt="2024-04-15T14:57:35.590" v="357" actId="2696"/>
          <pc:sldLayoutMkLst>
            <pc:docMk/>
            <pc:sldMasterMk cId="4190582547" sldId="2147483675"/>
            <pc:sldLayoutMk cId="1931510233" sldId="2147483682"/>
          </pc:sldLayoutMkLst>
        </pc:sldLayoutChg>
        <pc:sldLayoutChg chg="del">
          <pc:chgData name="Julio Balbinot" userId="aa8c44ed-f235-4be3-b9f6-a8eab58ae4da" providerId="ADAL" clId="{6501522D-77B4-4A2A-B4A9-6595563813D0}" dt="2024-04-15T14:57:35.590" v="358" actId="2696"/>
          <pc:sldLayoutMkLst>
            <pc:docMk/>
            <pc:sldMasterMk cId="4190582547" sldId="2147483675"/>
            <pc:sldLayoutMk cId="1906662922" sldId="2147483683"/>
          </pc:sldLayoutMkLst>
        </pc:sldLayoutChg>
        <pc:sldLayoutChg chg="del">
          <pc:chgData name="Julio Balbinot" userId="aa8c44ed-f235-4be3-b9f6-a8eab58ae4da" providerId="ADAL" clId="{6501522D-77B4-4A2A-B4A9-6595563813D0}" dt="2024-04-15T14:57:35.606" v="359" actId="2696"/>
          <pc:sldLayoutMkLst>
            <pc:docMk/>
            <pc:sldMasterMk cId="4190582547" sldId="2147483675"/>
            <pc:sldLayoutMk cId="3684936465" sldId="2147483684"/>
          </pc:sldLayoutMkLst>
        </pc:sldLayoutChg>
        <pc:sldLayoutChg chg="del">
          <pc:chgData name="Julio Balbinot" userId="aa8c44ed-f235-4be3-b9f6-a8eab58ae4da" providerId="ADAL" clId="{6501522D-77B4-4A2A-B4A9-6595563813D0}" dt="2024-04-15T14:57:35.615" v="360" actId="2696"/>
          <pc:sldLayoutMkLst>
            <pc:docMk/>
            <pc:sldMasterMk cId="4190582547" sldId="2147483675"/>
            <pc:sldLayoutMk cId="1355704652" sldId="2147483685"/>
          </pc:sldLayoutMkLst>
        </pc:sldLayoutChg>
        <pc:sldLayoutChg chg="del">
          <pc:chgData name="Julio Balbinot" userId="aa8c44ed-f235-4be3-b9f6-a8eab58ae4da" providerId="ADAL" clId="{6501522D-77B4-4A2A-B4A9-6595563813D0}" dt="2024-04-15T14:57:35.622" v="361" actId="2696"/>
          <pc:sldLayoutMkLst>
            <pc:docMk/>
            <pc:sldMasterMk cId="4190582547" sldId="2147483675"/>
            <pc:sldLayoutMk cId="1511766371" sldId="2147483686"/>
          </pc:sldLayoutMkLst>
        </pc:sldLayoutChg>
        <pc:sldLayoutChg chg="del">
          <pc:chgData name="Julio Balbinot" userId="aa8c44ed-f235-4be3-b9f6-a8eab58ae4da" providerId="ADAL" clId="{6501522D-77B4-4A2A-B4A9-6595563813D0}" dt="2024-04-15T14:57:35.622" v="362" actId="2696"/>
          <pc:sldLayoutMkLst>
            <pc:docMk/>
            <pc:sldMasterMk cId="4190582547" sldId="2147483675"/>
            <pc:sldLayoutMk cId="1732961417" sldId="2147483687"/>
          </pc:sldLayoutMkLst>
        </pc:sldLayoutChg>
      </pc:sldMasterChg>
      <pc:sldMasterChg chg="del delSldLayout">
        <pc:chgData name="Julio Balbinot" userId="aa8c44ed-f235-4be3-b9f6-a8eab58ae4da" providerId="ADAL" clId="{6501522D-77B4-4A2A-B4A9-6595563813D0}" dt="2024-04-15T14:59:20.691" v="371" actId="700"/>
        <pc:sldMasterMkLst>
          <pc:docMk/>
          <pc:sldMasterMk cId="4100788224" sldId="2147483677"/>
        </pc:sldMasterMkLst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97449184" sldId="2147483678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370566051" sldId="2147483679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1232854675" sldId="2147483680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036426422" sldId="2147483681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125432527" sldId="2147483682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614840761" sldId="2147483683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641916815" sldId="2147483684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1439007116" sldId="2147483685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2045451427" sldId="2147483686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4264275782" sldId="2147483687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085956878" sldId="2147483688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1891439923" sldId="2147483689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2019970977" sldId="2147483690"/>
          </pc:sldLayoutMkLst>
        </pc:sldLayoutChg>
        <pc:sldLayoutChg chg="del">
          <pc:chgData name="Julio Balbinot" userId="aa8c44ed-f235-4be3-b9f6-a8eab58ae4da" providerId="ADAL" clId="{6501522D-77B4-4A2A-B4A9-6595563813D0}" dt="2024-04-15T14:59:20.691" v="371" actId="700"/>
          <pc:sldLayoutMkLst>
            <pc:docMk/>
            <pc:sldMasterMk cId="4100788224" sldId="2147483677"/>
            <pc:sldLayoutMk cId="366299296" sldId="2147483691"/>
          </pc:sldLayoutMkLst>
        </pc:sldLayoutChg>
      </pc:sldMasterChg>
    </pc:docChg>
  </pc:docChgLst>
  <pc:docChgLst>
    <pc:chgData name="Jocelei Salvador" userId="a9f345ff-7f44-4f6e-993f-d01fab89a1c2" providerId="ADAL" clId="{739EBB17-0D50-489C-AE16-3CA8178E92C8}"/>
    <pc:docChg chg="addSld modSld">
      <pc:chgData name="Jocelei Salvador" userId="a9f345ff-7f44-4f6e-993f-d01fab89a1c2" providerId="ADAL" clId="{739EBB17-0D50-489C-AE16-3CA8178E92C8}" dt="2024-04-23T19:01:26.194" v="2" actId="680"/>
      <pc:docMkLst>
        <pc:docMk/>
      </pc:docMkLst>
      <pc:sldChg chg="add">
        <pc:chgData name="Jocelei Salvador" userId="a9f345ff-7f44-4f6e-993f-d01fab89a1c2" providerId="ADAL" clId="{739EBB17-0D50-489C-AE16-3CA8178E92C8}" dt="2024-04-23T18:07:03.151" v="0"/>
        <pc:sldMkLst>
          <pc:docMk/>
          <pc:sldMk cId="3498984223" sldId="3770"/>
        </pc:sldMkLst>
      </pc:sldChg>
      <pc:sldChg chg="new">
        <pc:chgData name="Jocelei Salvador" userId="a9f345ff-7f44-4f6e-993f-d01fab89a1c2" providerId="ADAL" clId="{739EBB17-0D50-489C-AE16-3CA8178E92C8}" dt="2024-04-23T19:01:24.543" v="1" actId="680"/>
        <pc:sldMkLst>
          <pc:docMk/>
          <pc:sldMk cId="3843134593" sldId="3897"/>
        </pc:sldMkLst>
      </pc:sldChg>
      <pc:sldChg chg="new">
        <pc:chgData name="Jocelei Salvador" userId="a9f345ff-7f44-4f6e-993f-d01fab89a1c2" providerId="ADAL" clId="{739EBB17-0D50-489C-AE16-3CA8178E92C8}" dt="2024-04-23T19:01:26.194" v="2" actId="680"/>
        <pc:sldMkLst>
          <pc:docMk/>
          <pc:sldMk cId="4278090535" sldId="3898"/>
        </pc:sldMkLst>
      </pc:sldChg>
    </pc:docChg>
  </pc:docChgLst>
  <pc:docChgLst>
    <pc:chgData name="Marcelo Simon" userId="3d44b377-fcec-4ed3-9fca-33fb2a37bdc0" providerId="ADAL" clId="{CB25904C-E2AA-4032-A6AA-AB93B116C2FC}"/>
    <pc:docChg chg="delSld">
      <pc:chgData name="Marcelo Simon" userId="3d44b377-fcec-4ed3-9fca-33fb2a37bdc0" providerId="ADAL" clId="{CB25904C-E2AA-4032-A6AA-AB93B116C2FC}" dt="2024-04-02T17:36:12.547" v="3" actId="47"/>
      <pc:docMkLst>
        <pc:docMk/>
      </pc:docMkLst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3413513445" sldId="256"/>
        </pc:sldMkLst>
      </pc:sldChg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2563486721" sldId="260"/>
        </pc:sldMkLst>
      </pc:sldChg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508357333" sldId="3652"/>
        </pc:sldMkLst>
      </pc:sldChg>
      <pc:sldChg chg="del">
        <pc:chgData name="Marcelo Simon" userId="3d44b377-fcec-4ed3-9fca-33fb2a37bdc0" providerId="ADAL" clId="{CB25904C-E2AA-4032-A6AA-AB93B116C2FC}" dt="2024-04-02T17:36:07.082" v="1" actId="47"/>
        <pc:sldMkLst>
          <pc:docMk/>
          <pc:sldMk cId="494856524" sldId="3762"/>
        </pc:sldMkLst>
      </pc:sldChg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1846171423" sldId="3765"/>
        </pc:sldMkLst>
      </pc:sldChg>
      <pc:sldChg chg="del">
        <pc:chgData name="Marcelo Simon" userId="3d44b377-fcec-4ed3-9fca-33fb2a37bdc0" providerId="ADAL" clId="{CB25904C-E2AA-4032-A6AA-AB93B116C2FC}" dt="2024-04-02T17:36:12.547" v="3" actId="47"/>
        <pc:sldMkLst>
          <pc:docMk/>
          <pc:sldMk cId="2932915767" sldId="3766"/>
        </pc:sldMkLst>
      </pc:sldChg>
      <pc:sldChg chg="del">
        <pc:chgData name="Marcelo Simon" userId="3d44b377-fcec-4ed3-9fca-33fb2a37bdc0" providerId="ADAL" clId="{CB25904C-E2AA-4032-A6AA-AB93B116C2FC}" dt="2024-04-02T17:36:08.333" v="2" actId="47"/>
        <pc:sldMkLst>
          <pc:docMk/>
          <pc:sldMk cId="898175107" sldId="3908"/>
        </pc:sldMkLst>
      </pc:sldChg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3404191911" sldId="3909"/>
        </pc:sldMkLst>
      </pc:sldChg>
      <pc:sldChg chg="del">
        <pc:chgData name="Marcelo Simon" userId="3d44b377-fcec-4ed3-9fca-33fb2a37bdc0" providerId="ADAL" clId="{CB25904C-E2AA-4032-A6AA-AB93B116C2FC}" dt="2024-04-02T17:36:00.943" v="0" actId="47"/>
        <pc:sldMkLst>
          <pc:docMk/>
          <pc:sldMk cId="2294933510" sldId="3910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C0B-472D-ADD2-9BF439B1854E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9E-4A02-928E-440D3620911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C0B-472D-ADD2-9BF439B1854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C0B-472D-ADD2-9BF439B1854E}"/>
              </c:ext>
            </c:extLst>
          </c:dPt>
          <c:cat>
            <c:strRef>
              <c:f>Planilha1!$A$2:$A$5</c:f>
              <c:strCache>
                <c:ptCount val="2"/>
                <c:pt idx="0">
                  <c:v>1º Tri</c:v>
                </c:pt>
                <c:pt idx="1">
                  <c:v>2º Tri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170</c:v>
                </c:pt>
                <c:pt idx="1">
                  <c:v>330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9E-4A02-928E-440D362091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5FA-4C9F-9E87-7787EB04E33B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FA-4C9F-9E87-7787EB04E3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5FA-4C9F-9E87-7787EB04E33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5FA-4C9F-9E87-7787EB04E33B}"/>
              </c:ext>
            </c:extLst>
          </c:dPt>
          <c:cat>
            <c:strRef>
              <c:f>Planilha1!$A$2:$A$5</c:f>
              <c:strCache>
                <c:ptCount val="2"/>
                <c:pt idx="0">
                  <c:v>1º Tri</c:v>
                </c:pt>
                <c:pt idx="1">
                  <c:v>2º Tri</c:v>
                </c:pt>
              </c:strCache>
            </c:strRef>
          </c:cat>
          <c:val>
            <c:numRef>
              <c:f>Planilha1!$B$2:$B$5</c:f>
              <c:numCache>
                <c:formatCode>General</c:formatCode>
                <c:ptCount val="4"/>
                <c:pt idx="0">
                  <c:v>400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5FA-4C9F-9E87-7787EB04E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Planilha1!$A$2:$A$3</c:f>
              <c:strCache>
                <c:ptCount val="2"/>
                <c:pt idx="0">
                  <c:v>Categoria 1</c:v>
                </c:pt>
                <c:pt idx="1">
                  <c:v>Categoria 2</c:v>
                </c:pt>
              </c:strCache>
            </c:strRef>
          </c:cat>
          <c:val>
            <c:numRef>
              <c:f>Planilha1!$B$2:$B$3</c:f>
              <c:numCache>
                <c:formatCode>General</c:formatCode>
                <c:ptCount val="2"/>
                <c:pt idx="0">
                  <c:v>510</c:v>
                </c:pt>
                <c:pt idx="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B6-4FA8-A856-52024E2912D3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rgbClr val="156082"/>
            </a:solidFill>
            <a:ln>
              <a:noFill/>
            </a:ln>
            <a:effectLst/>
          </c:spPr>
          <c:invertIfNegative val="0"/>
          <c:cat>
            <c:strRef>
              <c:f>Planilha1!$A$2:$A$3</c:f>
              <c:strCache>
                <c:ptCount val="2"/>
                <c:pt idx="0">
                  <c:v>Categoria 1</c:v>
                </c:pt>
                <c:pt idx="1">
                  <c:v>Categoria 2</c:v>
                </c:pt>
              </c:strCache>
            </c:strRef>
          </c:cat>
          <c:val>
            <c:numRef>
              <c:f>Planilha1!$C$2:$C$3</c:f>
              <c:numCache>
                <c:formatCode>General</c:formatCode>
                <c:ptCount val="2"/>
                <c:pt idx="0">
                  <c:v>1200</c:v>
                </c:pt>
                <c:pt idx="1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B6-4FA8-A856-52024E2912D3}"/>
            </c:ext>
          </c:extLst>
        </c:ser>
        <c:ser>
          <c:idx val="2"/>
          <c:order val="2"/>
          <c:tx>
            <c:strRef>
              <c:f>Planilha1!$D$1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Planilha1!$A$2:$A$3</c:f>
              <c:strCache>
                <c:ptCount val="2"/>
                <c:pt idx="0">
                  <c:v>Categoria 1</c:v>
                </c:pt>
                <c:pt idx="1">
                  <c:v>Categoria 2</c:v>
                </c:pt>
              </c:strCache>
            </c:strRef>
          </c:cat>
          <c:val>
            <c:numRef>
              <c:f>Planilha1!$D$2:$D$3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2-54B6-4FA8-A856-52024E291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13337519"/>
        <c:axId val="1613333199"/>
      </c:barChart>
      <c:catAx>
        <c:axId val="16133375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3333199"/>
        <c:crosses val="autoZero"/>
        <c:auto val="1"/>
        <c:lblAlgn val="ctr"/>
        <c:lblOffset val="100"/>
        <c:noMultiLvlLbl val="0"/>
      </c:catAx>
      <c:valAx>
        <c:axId val="161333319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133375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4651A0-1941-4893-B541-F93BE977BCE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2635B-D003-4C4E-9210-5C81170255E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428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png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7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319A30-A174-FEFA-7BC6-A80CD8433D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CA12D7A-8196-E7D4-3C4B-5B0C3C7095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5816A5-0707-E640-5D45-09298F818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42D9818-7D70-AFDC-8016-58DCB13D0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53217A6-4B66-02EE-7539-56A25B336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782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98264-96AB-BC11-F4AB-B7604DBA1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8BD15C2-5EBE-FDDB-B10E-3F4F3963B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9A9838E-B4E4-C6A4-7DD1-CB1B3E295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B0153D-2E6D-3FD8-4C07-858300591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20B2B8-BE14-E7CB-8017-AD5C96F5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9533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090A00D-0C01-3914-1DF0-2BE18BC62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B15E796-4477-BDF4-53E6-685660E2EF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5BA1161-1728-BD54-BF95-6F90100B4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3180DA-C7F9-3A1F-ED18-93139CC1E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8F8D69E-8632-5718-863B-289F22981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704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D7C9E809-EDB4-1DDD-353A-25EC7FDE265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B0676BE-14D1-646A-4D83-4097316548EB}"/>
              </a:ext>
            </a:extLst>
          </p:cNvPr>
          <p:cNvSpPr/>
          <p:nvPr userDrawn="1"/>
        </p:nvSpPr>
        <p:spPr>
          <a:xfrm>
            <a:off x="734452" y="806329"/>
            <a:ext cx="1440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  <p:pic>
        <p:nvPicPr>
          <p:cNvPr id="9" name="Imagem 8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5DD8161-3E0F-C369-3839-F11AE9BB71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  <p:pic>
        <p:nvPicPr>
          <p:cNvPr id="12" name="Imagem 11" descr="Ícone&#10;&#10;Descrição gerada automaticamente">
            <a:extLst>
              <a:ext uri="{FF2B5EF4-FFF2-40B4-BE49-F238E27FC236}">
                <a16:creationId xmlns:a16="http://schemas.microsoft.com/office/drawing/2014/main" id="{6A88685D-1A8B-74C1-B721-0FD9BD796B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01" y="6427481"/>
            <a:ext cx="97850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084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006C36-16C4-6A19-7C41-C387373CD8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4542" y="147578"/>
            <a:ext cx="11813871" cy="749569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A93DBC-B072-0A67-0509-FDC5754ABC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542" y="1048619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C6DD4D-690F-D9F9-9BDA-D5F3C16B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BE20F1-B092-CDDF-A63F-1B45FB842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9650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E81BD5-8A0A-75F8-E978-07DA286DF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FD08627-3753-352B-7CD5-D8461C1CC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338D7D-8359-DB5C-7B91-F0419D840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A6DF44-D2CE-A97F-5D50-A34ED00F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50571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e Conteú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E81BD5-8A0A-75F8-E978-07DA286DF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FD08627-3753-352B-7CD5-D8461C1CC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338D7D-8359-DB5C-7B91-F0419D840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A6DF44-D2CE-A97F-5D50-A34ED00F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8668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35"/>
                    </a14:imgEffect>
                    <a14:imgEffect>
                      <a14:saturation sat="46000"/>
                    </a14:imgEffect>
                    <a14:imgEffect>
                      <a14:brightnessContrast bright="18000" contrast="-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90EFC0-B5E6-1624-9240-D5811B61A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5ACDAC-5880-9014-1175-4A62C38B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22A69F6-A314-A78F-0C33-5B84CBCF9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8712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3F2ACC7-C806-B376-6404-601B75A19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FBE93EE-3DE9-FEF4-23E4-7686CB494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9410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A3D980-F681-52C0-B21D-6A0A7EE73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AD0CFF7-8993-D674-F51F-F859C773B0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7DAAB42-954E-D1CF-3722-7E74B0C15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A5BE092-9301-5665-0AF0-BD9CBF4A8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81A1501-220B-494B-50FF-04FAAABC4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0829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9946FB95-BA2A-7C98-1E11-B45EBC61514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3FE0330-AD96-43BB-12CD-9305C9484C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3" y="6453072"/>
            <a:ext cx="1238399" cy="288000"/>
          </a:xfrm>
          <a:prstGeom prst="rect">
            <a:avLst/>
          </a:prstGeom>
        </p:spPr>
      </p:pic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0E13FAA6-40F8-B70E-B6BF-7B2DDC8B92AC}"/>
              </a:ext>
            </a:extLst>
          </p:cNvPr>
          <p:cNvCxnSpPr/>
          <p:nvPr userDrawn="1"/>
        </p:nvCxnSpPr>
        <p:spPr>
          <a:xfrm>
            <a:off x="355600" y="6336144"/>
            <a:ext cx="1148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6220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98B98D-795D-7FBF-92C7-3C0BF34E9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2352C86-7F5F-F3C8-2DC5-AFB92DE8CD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5819CF-AA57-F942-5805-EE8CA65E8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CFBB84-7BDB-CAB5-C7E8-21D0DCF5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8EE5241-92AC-4777-C9F5-93F0ACBEC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766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D7C9E809-EDB4-1DDD-353A-25EC7FDE265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B0676BE-14D1-646A-4D83-4097316548EB}"/>
              </a:ext>
            </a:extLst>
          </p:cNvPr>
          <p:cNvSpPr/>
          <p:nvPr userDrawn="1"/>
        </p:nvSpPr>
        <p:spPr>
          <a:xfrm>
            <a:off x="734452" y="806329"/>
            <a:ext cx="1440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  <p:pic>
        <p:nvPicPr>
          <p:cNvPr id="9" name="Imagem 8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5DD8161-3E0F-C369-3839-F11AE9BB71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  <p:pic>
        <p:nvPicPr>
          <p:cNvPr id="12" name="Imagem 11" descr="Ícone&#10;&#10;Descrição gerada automaticamente">
            <a:extLst>
              <a:ext uri="{FF2B5EF4-FFF2-40B4-BE49-F238E27FC236}">
                <a16:creationId xmlns:a16="http://schemas.microsoft.com/office/drawing/2014/main" id="{6A88685D-1A8B-74C1-B721-0FD9BD796B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01" y="6427481"/>
            <a:ext cx="97850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5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EEEAB84-C9EA-4560-BEE1-16943DF556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5"/>
          <a:stretch/>
        </p:blipFill>
        <p:spPr>
          <a:xfrm>
            <a:off x="3321269" y="1124990"/>
            <a:ext cx="8870731" cy="460801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2EEDD24-4D29-44B7-9DE9-E17FCD9E28CC}"/>
              </a:ext>
            </a:extLst>
          </p:cNvPr>
          <p:cNvSpPr/>
          <p:nvPr userDrawn="1"/>
        </p:nvSpPr>
        <p:spPr>
          <a:xfrm rot="333864">
            <a:off x="7106467" y="3777530"/>
            <a:ext cx="759325" cy="386861"/>
          </a:xfrm>
          <a:prstGeom prst="rect">
            <a:avLst/>
          </a:prstGeom>
          <a:solidFill>
            <a:srgbClr val="515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F7D54089-EC2B-4820-9C23-0C8DBBF084C6}"/>
              </a:ext>
            </a:extLst>
          </p:cNvPr>
          <p:cNvSpPr/>
          <p:nvPr userDrawn="1"/>
        </p:nvSpPr>
        <p:spPr>
          <a:xfrm>
            <a:off x="-10510" y="1124990"/>
            <a:ext cx="6480000" cy="4608019"/>
          </a:xfrm>
          <a:custGeom>
            <a:avLst/>
            <a:gdLst>
              <a:gd name="connsiteX0" fmla="*/ 0 w 5013434"/>
              <a:gd name="connsiteY0" fmla="*/ 0 h 4608019"/>
              <a:gd name="connsiteX1" fmla="*/ 5013434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  <a:gd name="connsiteX0" fmla="*/ 0 w 5013434"/>
              <a:gd name="connsiteY0" fmla="*/ 0 h 4608019"/>
              <a:gd name="connsiteX1" fmla="*/ 3163613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3434" h="4608019">
                <a:moveTo>
                  <a:pt x="0" y="0"/>
                </a:moveTo>
                <a:lnTo>
                  <a:pt x="3163613" y="0"/>
                </a:lnTo>
                <a:lnTo>
                  <a:pt x="5013434" y="4608019"/>
                </a:lnTo>
                <a:lnTo>
                  <a:pt x="0" y="460801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9F5045EF-B8AA-4D6C-A5AC-56F6FDAF6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79" y="4200294"/>
            <a:ext cx="5223642" cy="712561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C82687D-D967-457D-8CC0-127EA4EB6AD4}"/>
              </a:ext>
            </a:extLst>
          </p:cNvPr>
          <p:cNvSpPr/>
          <p:nvPr userDrawn="1"/>
        </p:nvSpPr>
        <p:spPr>
          <a:xfrm>
            <a:off x="392073" y="4889995"/>
            <a:ext cx="1182372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8760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0563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542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9946FB95-BA2A-7C98-1E11-B45EBC61514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022F2712-9B3F-838C-1BD1-89862FE8CA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44" r="-1"/>
          <a:stretch/>
        </p:blipFill>
        <p:spPr>
          <a:xfrm>
            <a:off x="4906" y="436830"/>
            <a:ext cx="6834050" cy="642117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78C4E55-9D7C-4DD7-AF94-5BD693566BBF}"/>
              </a:ext>
            </a:extLst>
          </p:cNvPr>
          <p:cNvSpPr/>
          <p:nvPr userDrawn="1"/>
        </p:nvSpPr>
        <p:spPr>
          <a:xfrm>
            <a:off x="734452" y="806329"/>
            <a:ext cx="1440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3FE0330-AD96-43BB-12CD-9305C9484C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  <p:pic>
        <p:nvPicPr>
          <p:cNvPr id="15" name="Imagem 14" descr="Ícone&#10;&#10;Descrição gerada automaticamente">
            <a:extLst>
              <a:ext uri="{FF2B5EF4-FFF2-40B4-BE49-F238E27FC236}">
                <a16:creationId xmlns:a16="http://schemas.microsoft.com/office/drawing/2014/main" id="{9252F773-CEAB-5F25-B4BC-5BE5719810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01" y="6427481"/>
            <a:ext cx="97850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83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D7C9E809-EDB4-1DDD-353A-25EC7FDE265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lumOff val="25000"/>
                </a:schemeClr>
              </a:gs>
              <a:gs pos="100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B0676BE-14D1-646A-4D83-4097316548EB}"/>
              </a:ext>
            </a:extLst>
          </p:cNvPr>
          <p:cNvSpPr/>
          <p:nvPr userDrawn="1"/>
        </p:nvSpPr>
        <p:spPr>
          <a:xfrm>
            <a:off x="734452" y="806329"/>
            <a:ext cx="1440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  <p:pic>
        <p:nvPicPr>
          <p:cNvPr id="9" name="Imagem 8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5DD8161-3E0F-C369-3839-F11AE9BB71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  <p:pic>
        <p:nvPicPr>
          <p:cNvPr id="12" name="Imagem 11" descr="Ícone&#10;&#10;Descrição gerada automaticamente">
            <a:extLst>
              <a:ext uri="{FF2B5EF4-FFF2-40B4-BE49-F238E27FC236}">
                <a16:creationId xmlns:a16="http://schemas.microsoft.com/office/drawing/2014/main" id="{6A88685D-1A8B-74C1-B721-0FD9BD796B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901" y="6427481"/>
            <a:ext cx="97850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704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FBE8CD30-E3F7-D678-6883-A361DC8C0E13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tx2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pic>
        <p:nvPicPr>
          <p:cNvPr id="9" name="Imagem 8" descr="Uma imagem contendo Ícone&#10;&#10;Descrição gerada automaticamente">
            <a:extLst>
              <a:ext uri="{FF2B5EF4-FFF2-40B4-BE49-F238E27FC236}">
                <a16:creationId xmlns:a16="http://schemas.microsoft.com/office/drawing/2014/main" id="{ED21761E-76F5-2A9D-DC9E-5F2C067554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9" y="6433374"/>
            <a:ext cx="1238399" cy="288000"/>
          </a:xfrm>
          <a:prstGeom prst="rect">
            <a:avLst/>
          </a:prstGeom>
        </p:spPr>
      </p:pic>
      <p:pic>
        <p:nvPicPr>
          <p:cNvPr id="13" name="Imagem 12" descr="Forma&#10;&#10;Descrição gerada automaticamente com confiança média">
            <a:extLst>
              <a:ext uri="{FF2B5EF4-FFF2-40B4-BE49-F238E27FC236}">
                <a16:creationId xmlns:a16="http://schemas.microsoft.com/office/drawing/2014/main" id="{7E40AC2B-2CDD-AF0D-A01E-D0F798BC7E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72" y="6427481"/>
            <a:ext cx="97503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62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FBE8CD30-E3F7-D678-6883-A361DC8C0E13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2"/>
              </a:gs>
              <a:gs pos="100000">
                <a:schemeClr val="tx2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A27BDF-2232-4B1B-8011-ACCE0678B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pic>
        <p:nvPicPr>
          <p:cNvPr id="16" name="Imagem 15" descr="Desenho de uma van&#10;&#10;Descrição gerada automaticamente com confiança média">
            <a:extLst>
              <a:ext uri="{FF2B5EF4-FFF2-40B4-BE49-F238E27FC236}">
                <a16:creationId xmlns:a16="http://schemas.microsoft.com/office/drawing/2014/main" id="{3683C2C9-4F9A-00C7-A47C-A67C1AFC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5" r="10294"/>
          <a:stretch/>
        </p:blipFill>
        <p:spPr>
          <a:xfrm flipH="1">
            <a:off x="8724900" y="641080"/>
            <a:ext cx="3467100" cy="5950760"/>
          </a:xfrm>
          <a:prstGeom prst="rect">
            <a:avLst/>
          </a:prstGeom>
        </p:spPr>
      </p:pic>
      <p:pic>
        <p:nvPicPr>
          <p:cNvPr id="10" name="Imagem 9" descr="Uma imagem contendo Ícone&#10;&#10;Descrição gerada automaticamente">
            <a:extLst>
              <a:ext uri="{FF2B5EF4-FFF2-40B4-BE49-F238E27FC236}">
                <a16:creationId xmlns:a16="http://schemas.microsoft.com/office/drawing/2014/main" id="{97AA8E34-8ED6-A224-6A2E-710F86AE2F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9" y="6433374"/>
            <a:ext cx="1238399" cy="288000"/>
          </a:xfrm>
          <a:prstGeom prst="rect">
            <a:avLst/>
          </a:prstGeom>
        </p:spPr>
      </p:pic>
      <p:pic>
        <p:nvPicPr>
          <p:cNvPr id="14" name="Imagem 13" descr="Forma&#10;&#10;Descrição gerada automaticamente com confiança média">
            <a:extLst>
              <a:ext uri="{FF2B5EF4-FFF2-40B4-BE49-F238E27FC236}">
                <a16:creationId xmlns:a16="http://schemas.microsoft.com/office/drawing/2014/main" id="{DDA34390-FBF7-25CA-C639-9F67D006CB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72" y="6427481"/>
            <a:ext cx="975036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908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Carro cinza parado&#10;&#10;Descrição gerada automaticamente">
            <a:extLst>
              <a:ext uri="{FF2B5EF4-FFF2-40B4-BE49-F238E27FC236}">
                <a16:creationId xmlns:a16="http://schemas.microsoft.com/office/drawing/2014/main" id="{7B14BC27-A838-5DD0-2964-FCA8D2D13B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b="93003"/>
          <a:stretch/>
        </p:blipFill>
        <p:spPr>
          <a:xfrm>
            <a:off x="3341914" y="1"/>
            <a:ext cx="8850086" cy="1306284"/>
          </a:xfrm>
          <a:prstGeom prst="rect">
            <a:avLst/>
          </a:prstGeom>
        </p:spPr>
      </p:pic>
      <p:pic>
        <p:nvPicPr>
          <p:cNvPr id="12" name="Imagem 11" descr="Carro cinza parado&#10;&#10;Descrição gerada automaticamente">
            <a:extLst>
              <a:ext uri="{FF2B5EF4-FFF2-40B4-BE49-F238E27FC236}">
                <a16:creationId xmlns:a16="http://schemas.microsoft.com/office/drawing/2014/main" id="{0EDEDF52-ACD9-0492-41C0-9C1D4C4027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88479"/>
          <a:stretch/>
        </p:blipFill>
        <p:spPr>
          <a:xfrm>
            <a:off x="3341914" y="5421086"/>
            <a:ext cx="8850086" cy="1436913"/>
          </a:xfrm>
          <a:prstGeom prst="rect">
            <a:avLst/>
          </a:prstGeom>
        </p:spPr>
      </p:pic>
      <p:pic>
        <p:nvPicPr>
          <p:cNvPr id="8" name="Imagem 7" descr="Carro cinza parado&#10;&#10;Descrição gerada automaticamente">
            <a:extLst>
              <a:ext uri="{FF2B5EF4-FFF2-40B4-BE49-F238E27FC236}">
                <a16:creationId xmlns:a16="http://schemas.microsoft.com/office/drawing/2014/main" id="{B8DE85DA-2AC2-7CA7-8841-00E82C0B4B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7141" b="10202"/>
          <a:stretch/>
        </p:blipFill>
        <p:spPr>
          <a:xfrm>
            <a:off x="3341914" y="1306286"/>
            <a:ext cx="8850086" cy="41148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7D54089-EC2B-4820-9C23-0C8DBBF084C6}"/>
              </a:ext>
            </a:extLst>
          </p:cNvPr>
          <p:cNvSpPr/>
          <p:nvPr userDrawn="1"/>
        </p:nvSpPr>
        <p:spPr>
          <a:xfrm>
            <a:off x="0" y="1"/>
            <a:ext cx="6106510" cy="6858000"/>
          </a:xfrm>
          <a:custGeom>
            <a:avLst/>
            <a:gdLst>
              <a:gd name="connsiteX0" fmla="*/ 0 w 5013434"/>
              <a:gd name="connsiteY0" fmla="*/ 0 h 4608019"/>
              <a:gd name="connsiteX1" fmla="*/ 5013434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  <a:gd name="connsiteX0" fmla="*/ 0 w 5013434"/>
              <a:gd name="connsiteY0" fmla="*/ 0 h 4608019"/>
              <a:gd name="connsiteX1" fmla="*/ 3163613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3434" h="4608019">
                <a:moveTo>
                  <a:pt x="0" y="0"/>
                </a:moveTo>
                <a:lnTo>
                  <a:pt x="3163613" y="0"/>
                </a:lnTo>
                <a:lnTo>
                  <a:pt x="5013434" y="4608019"/>
                </a:lnTo>
                <a:lnTo>
                  <a:pt x="0" y="460801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9F5045EF-B8AA-4D6C-A5AC-56F6FDAF6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79" y="4163347"/>
            <a:ext cx="4832507" cy="712561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4F08384-FAC5-3F8E-0AC1-350C124FFBED}"/>
              </a:ext>
            </a:extLst>
          </p:cNvPr>
          <p:cNvSpPr/>
          <p:nvPr userDrawn="1"/>
        </p:nvSpPr>
        <p:spPr>
          <a:xfrm>
            <a:off x="355764" y="4842631"/>
            <a:ext cx="14400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765691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Personaliza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D9C6A2E-8CD5-1695-E235-EEF483441B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20"/>
          <a:stretch/>
        </p:blipFill>
        <p:spPr>
          <a:xfrm>
            <a:off x="5596063" y="0"/>
            <a:ext cx="6595938" cy="6858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AE1AAC0-3273-8CF0-131F-883EDB482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256" b="22020"/>
          <a:stretch/>
        </p:blipFill>
        <p:spPr>
          <a:xfrm>
            <a:off x="4212771" y="-5883"/>
            <a:ext cx="1894115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7D54089-EC2B-4820-9C23-0C8DBBF084C6}"/>
              </a:ext>
            </a:extLst>
          </p:cNvPr>
          <p:cNvSpPr/>
          <p:nvPr userDrawn="1"/>
        </p:nvSpPr>
        <p:spPr>
          <a:xfrm>
            <a:off x="0" y="1"/>
            <a:ext cx="6903720" cy="6858000"/>
          </a:xfrm>
          <a:custGeom>
            <a:avLst/>
            <a:gdLst>
              <a:gd name="connsiteX0" fmla="*/ 0 w 5013434"/>
              <a:gd name="connsiteY0" fmla="*/ 0 h 4608019"/>
              <a:gd name="connsiteX1" fmla="*/ 5013434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  <a:gd name="connsiteX0" fmla="*/ 0 w 5013434"/>
              <a:gd name="connsiteY0" fmla="*/ 0 h 4608019"/>
              <a:gd name="connsiteX1" fmla="*/ 3163613 w 5013434"/>
              <a:gd name="connsiteY1" fmla="*/ 0 h 4608019"/>
              <a:gd name="connsiteX2" fmla="*/ 5013434 w 5013434"/>
              <a:gd name="connsiteY2" fmla="*/ 4608019 h 4608019"/>
              <a:gd name="connsiteX3" fmla="*/ 0 w 5013434"/>
              <a:gd name="connsiteY3" fmla="*/ 4608019 h 4608019"/>
              <a:gd name="connsiteX4" fmla="*/ 0 w 5013434"/>
              <a:gd name="connsiteY4" fmla="*/ 0 h 460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13434" h="4608019">
                <a:moveTo>
                  <a:pt x="0" y="0"/>
                </a:moveTo>
                <a:lnTo>
                  <a:pt x="3163613" y="0"/>
                </a:lnTo>
                <a:lnTo>
                  <a:pt x="5013434" y="4608019"/>
                </a:lnTo>
                <a:lnTo>
                  <a:pt x="0" y="460801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9F5045EF-B8AA-4D6C-A5AC-56F6FDAF6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79" y="4163347"/>
            <a:ext cx="4832507" cy="712561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4F08384-FAC5-3F8E-0AC1-350C124FFBED}"/>
              </a:ext>
            </a:extLst>
          </p:cNvPr>
          <p:cNvSpPr/>
          <p:nvPr userDrawn="1"/>
        </p:nvSpPr>
        <p:spPr>
          <a:xfrm>
            <a:off x="355764" y="4842631"/>
            <a:ext cx="1440000" cy="45719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 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144033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D04327-819B-6A31-E376-A14C8C737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5DDF50F-FEBC-0A9C-AD8A-2C0BBFD1F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87FEDD-DE0E-33DA-64A2-46818A2F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26DB52-793A-6762-973C-EF4DCB985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DC9C50-59B3-CFFD-40B4-DCB5DC15E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1984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Layout Personalizado">
    <p:bg>
      <p:bgPr>
        <a:solidFill>
          <a:srgbClr val="7E84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A5565A85-AC21-3ABD-6557-483A28323B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9186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DCC8559-F08D-445A-E2B7-67B2C6FA41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3288" y="144966"/>
            <a:ext cx="8188712" cy="634690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F430378-F17B-A004-92F7-E230B5B5B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940" y="2889653"/>
            <a:ext cx="4062186" cy="1187047"/>
          </a:xfrm>
        </p:spPr>
        <p:txBody>
          <a:bodyPr anchor="b"/>
          <a:lstStyle/>
          <a:p>
            <a:r>
              <a:rPr lang="pt-BR"/>
              <a:t>Clique para editar o título Mestre</a:t>
            </a:r>
            <a:endParaRPr lang="en-US"/>
          </a:p>
        </p:txBody>
      </p:sp>
      <p:pic>
        <p:nvPicPr>
          <p:cNvPr id="7" name="Imagem 6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C200AF36-6063-D4CF-2838-64B5C342BB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1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L -0.25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Layout Personalizado">
    <p:bg>
      <p:bgPr>
        <a:solidFill>
          <a:srgbClr val="7E84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Janela de vidro&#10;&#10;Descrição gerada automaticamente com confiança média">
            <a:extLst>
              <a:ext uri="{FF2B5EF4-FFF2-40B4-BE49-F238E27FC236}">
                <a16:creationId xmlns:a16="http://schemas.microsoft.com/office/drawing/2014/main" id="{95892689-2498-DDBE-ED35-6A4928C9FB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3"/>
            <a:ext cx="12192000" cy="685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568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Estação de trem&#10;&#10;Descrição gerada automaticamente com confiança média">
            <a:extLst>
              <a:ext uri="{FF2B5EF4-FFF2-40B4-BE49-F238E27FC236}">
                <a16:creationId xmlns:a16="http://schemas.microsoft.com/office/drawing/2014/main" id="{1E6CF9DC-C1FC-99ED-7CFD-1CDA0CFA46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" r="354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004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Layout Personaliza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E61B6D90-AB0D-F621-6F05-122C2AEEBDD7}"/>
              </a:ext>
            </a:extLst>
          </p:cNvPr>
          <p:cNvSpPr/>
          <p:nvPr userDrawn="1"/>
        </p:nvSpPr>
        <p:spPr>
          <a:xfrm rot="5400000">
            <a:off x="2666999" y="-2667000"/>
            <a:ext cx="6858000" cy="12192001"/>
          </a:xfrm>
          <a:prstGeom prst="rect">
            <a:avLst/>
          </a:prstGeom>
          <a:gradFill>
            <a:gsLst>
              <a:gs pos="44000">
                <a:schemeClr val="accent1">
                  <a:lumMod val="50000"/>
                  <a:alpha val="50000"/>
                </a:schemeClr>
              </a:gs>
              <a:gs pos="0">
                <a:schemeClr val="bg1"/>
              </a:gs>
              <a:gs pos="100000">
                <a:schemeClr val="bg2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6B5459C-47CC-69AF-C083-2028D5F1A3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31784" t="16294" b="7855"/>
          <a:stretch/>
        </p:blipFill>
        <p:spPr>
          <a:xfrm>
            <a:off x="-1" y="0"/>
            <a:ext cx="11085849" cy="6858000"/>
          </a:xfrm>
          <a:prstGeom prst="rect">
            <a:avLst/>
          </a:prstGeom>
        </p:spPr>
      </p:pic>
      <p:pic>
        <p:nvPicPr>
          <p:cNvPr id="4" name="Imagem 3" descr="Desenho de um círculo&#10;&#10;Descrição gerada automaticamente com confiança média">
            <a:extLst>
              <a:ext uri="{FF2B5EF4-FFF2-40B4-BE49-F238E27FC236}">
                <a16:creationId xmlns:a16="http://schemas.microsoft.com/office/drawing/2014/main" id="{CCE7EEA9-A1A9-EB7E-74CF-907732E838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65"/>
          <a:stretch/>
        </p:blipFill>
        <p:spPr>
          <a:xfrm>
            <a:off x="7685841" y="806530"/>
            <a:ext cx="3787704" cy="73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96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883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535"/>
                    </a14:imgEffect>
                    <a14:imgEffect>
                      <a14:saturation sat="46000"/>
                    </a14:imgEffect>
                    <a14:imgEffect>
                      <a14:brightnessContrast bright="18000" contrast="-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90EFC0-B5E6-1624-9240-D5811B61A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E5ACDAC-5880-9014-1175-4A62C38B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22A69F6-A314-A78F-0C33-5B84CBCF9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07418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07A211-1A2A-99C3-9DE7-FD97B41E26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FC88A65-2AA9-5F37-D87F-CD353DBA2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11AE7F5-9691-9264-4D11-CC77C2205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E67E-9451-4A81-85A4-76A0D2E7BFD4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B69F96F-173B-BFE0-C8ED-18C3FE963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CF46D4-A4DC-8C00-9C3E-FAB7F0FA8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FC96A-88FD-4036-B144-9571A64DC49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2318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54F0E9-B857-5BD1-6BE1-33E6B05C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7ECA0CA-C441-8A6C-E30D-036DC2DE1E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70F8B70-D349-6CB0-32EA-00A345F43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3D5256-1B5E-2E85-75E2-EF55C74B3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EEA3C6-9460-F849-8799-5EDE59425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87B9F6E-72BC-6932-8EE1-3EBAAE2EB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79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DB9A16-352C-CBC5-B1AB-58F488C04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FE9B17C-136D-1B23-0EBF-668998AD3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3EBF97F-0A1B-60B3-B315-247BBF42FA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E3F1C8D-2661-BBCC-A0C3-EE3304D429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FFAFF54-9EC4-6A47-E688-2DA95BAC2C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3F0027F-5836-BDE2-7952-994E77D59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DD6D47A-68CB-FEF6-E7BF-249DF5E3B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A503B01-9A7E-4177-4808-08C0D8254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5329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0FA5FC-4B71-9917-7840-B623E8558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4402E81-933F-1286-9777-E4BF99A7D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3AAB853-8DD4-D3B5-A017-CE38E4028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8EC29C3-4C75-2F31-2591-5727AB183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7246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B40098E-552C-905F-3638-29634EC77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85AE75A-FCBC-FD42-06B1-8C0EB70ED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436A2BC-755A-3458-5526-BFADC71A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6896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75141E-16A6-F6C8-D93F-11A93EFA5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66AEC74-1F76-AF1B-9BCD-E70CD2296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2B9418-C2AF-63D6-93D2-8D081602D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C7F94AE-3B94-B120-5465-0E86477A4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89464AB-E98A-6C2D-3612-CB8F7219F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A3CA21E-4AA2-BE19-6241-AD8EF9BA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6346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6EFC9-0BB6-B243-59F8-62031B29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46C9431-50FA-A50C-37B4-9BD327169B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E73245-66FC-259D-BB33-0BEA90188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A92F32B-8FFF-7775-A935-7CDA09795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2E1F947-5028-14E9-6145-D85E8CDD0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BC64319-B770-1092-A763-B5705E0F5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952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4" Type="http://schemas.microsoft.com/office/2007/relationships/hdphoto" Target="../media/hdphoto1.wdp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6CB0BBF-7EB0-967D-1E75-D9BCED096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99E487D-39B2-8C90-CDC9-B648A4677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5A79BB-14A2-D009-140D-32A8FFA194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E2A6EF-E9C3-416F-9FCC-39071CB621F6}" type="datetimeFigureOut">
              <a:rPr lang="pt-BR" smtClean="0"/>
              <a:t>04/05/2024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663159-A64D-A9A9-AC65-69081D31B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630AC6-0822-A6B2-7955-1066F8BD4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02F32-12E3-4D37-BFD7-65E32949CE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720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535"/>
                    </a14:imgEffect>
                    <a14:imgEffect>
                      <a14:saturation sat="46000"/>
                    </a14:imgEffect>
                    <a14:imgEffect>
                      <a14:brightnessContrast bright="18000" contrast="-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C4E3154B-71EE-2872-C769-59B500514F8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70972"/>
            <a:ext cx="12192000" cy="482349"/>
          </a:xfrm>
          <a:prstGeom prst="rect">
            <a:avLst/>
          </a:prstGeom>
        </p:spPr>
      </p:pic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B17F2CA-846A-BC01-9976-76EF7FC26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14" y="180398"/>
            <a:ext cx="11816059" cy="872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3CE2670-7534-A67B-DAFA-08973E7A8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213" y="1253331"/>
            <a:ext cx="11816059" cy="4879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C6C4E14-A0BD-B9FD-CDCA-F314DA059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5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20533F7-1592-2261-7EDE-10C91C2972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35214" y="6425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8952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71" r:id="rId8"/>
    <p:sldLayoutId id="214748367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Agency FB" panose="020B05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535"/>
                    </a14:imgEffect>
                    <a14:imgEffect>
                      <a14:saturation sat="46000"/>
                    </a14:imgEffect>
                    <a14:imgEffect>
                      <a14:brightnessContrast bright="18000" contrast="-11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B17F2CA-846A-BC01-9976-76EF7FC26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14" y="180398"/>
            <a:ext cx="11816059" cy="872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3CE2670-7534-A67B-DAFA-08973E7A8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213" y="1253331"/>
            <a:ext cx="11816059" cy="4879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C6C4E14-A0BD-B9FD-CDCA-F314DA059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5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20533F7-1592-2261-7EDE-10C91C2972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35214" y="6425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3C7B4-1AD6-4418-A739-37E507ED2D2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05825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Agency FB" panose="020B05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ítulo 1">
            <a:extLst>
              <a:ext uri="{FF2B5EF4-FFF2-40B4-BE49-F238E27FC236}">
                <a16:creationId xmlns:a16="http://schemas.microsoft.com/office/drawing/2014/main" id="{B25947AF-BF8C-45F5-B78A-57DA27994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81" y="136525"/>
            <a:ext cx="10873838" cy="712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8" name="Espaço Reservado para Texto 2">
            <a:extLst>
              <a:ext uri="{FF2B5EF4-FFF2-40B4-BE49-F238E27FC236}">
                <a16:creationId xmlns:a16="http://schemas.microsoft.com/office/drawing/2014/main" id="{783EF11C-9860-4B95-8933-5FE9348CF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171" y="979715"/>
            <a:ext cx="11887200" cy="5029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137457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Agency FB" panose="020B05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 Nova Cond Light" panose="020B0306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microsoft.com/office/2007/relationships/hdphoto" Target="../media/hdphoto6.wdp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9CB50568-AD0E-F3E9-AA89-742928616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26" y="974963"/>
            <a:ext cx="3577661" cy="83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460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DD74EF4-7277-4F5C-931C-F4460068AD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98"/>
            <a:ext cx="12192000" cy="6868098"/>
          </a:xfrm>
          <a:prstGeom prst="rect">
            <a:avLst/>
          </a:prstGeom>
        </p:spPr>
      </p:pic>
      <p:sp>
        <p:nvSpPr>
          <p:cNvPr id="58" name="CaixaDeTexto 57">
            <a:extLst>
              <a:ext uri="{FF2B5EF4-FFF2-40B4-BE49-F238E27FC236}">
                <a16:creationId xmlns:a16="http://schemas.microsoft.com/office/drawing/2014/main" id="{F37D7D59-A090-4769-87B9-F2EC33872630}"/>
              </a:ext>
            </a:extLst>
          </p:cNvPr>
          <p:cNvSpPr txBox="1"/>
          <p:nvPr/>
        </p:nvSpPr>
        <p:spPr>
          <a:xfrm>
            <a:off x="241604" y="2669601"/>
            <a:ext cx="3060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15566A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Design</a:t>
            </a:r>
          </a:p>
        </p:txBody>
      </p:sp>
      <p:pic>
        <p:nvPicPr>
          <p:cNvPr id="6" name="Imagem 5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9BA8D1A-A750-BC76-BF76-A7CCF5872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796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96000">
              <a:schemeClr val="tx1">
                <a:lumMod val="85000"/>
                <a:lumOff val="15000"/>
              </a:schemeClr>
            </a:gs>
            <a:gs pos="0">
              <a:schemeClr val="bg1">
                <a:lumMod val="65000"/>
              </a:schemeClr>
            </a:gs>
          </a:gsLst>
          <a:lin ang="15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8E90765-7D3D-4FF4-A91B-8D4BE0B8B5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1683" y="870266"/>
            <a:ext cx="8973694" cy="4486847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E0ABD5A-E0D0-4B84-BD30-D317FA4090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26675" y="381000"/>
            <a:ext cx="8818178" cy="609600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2D171BC0-E263-4A86-A47A-48315635B25E}"/>
              </a:ext>
            </a:extLst>
          </p:cNvPr>
          <p:cNvSpPr/>
          <p:nvPr/>
        </p:nvSpPr>
        <p:spPr>
          <a:xfrm>
            <a:off x="5129048" y="1646449"/>
            <a:ext cx="5244662" cy="2934479"/>
          </a:xfrm>
          <a:prstGeom prst="round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04279D9E-0A70-4046-A6EF-0F61F710B81E}"/>
              </a:ext>
            </a:extLst>
          </p:cNvPr>
          <p:cNvSpPr/>
          <p:nvPr/>
        </p:nvSpPr>
        <p:spPr>
          <a:xfrm>
            <a:off x="520261" y="3585074"/>
            <a:ext cx="3673367" cy="1964388"/>
          </a:xfrm>
          <a:prstGeom prst="roundRect">
            <a:avLst/>
          </a:prstGeom>
          <a:noFill/>
          <a:ln w="381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A06E935-67D7-4C2C-837D-2F2CB5FCE911}"/>
              </a:ext>
            </a:extLst>
          </p:cNvPr>
          <p:cNvSpPr txBox="1"/>
          <p:nvPr/>
        </p:nvSpPr>
        <p:spPr>
          <a:xfrm>
            <a:off x="5174851" y="2396836"/>
            <a:ext cx="51988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OUTDOOR AMBULANTE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Ampla área para divulgação da sua marca 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E609D09-1DAA-4909-B447-446686BBAF6D}"/>
              </a:ext>
            </a:extLst>
          </p:cNvPr>
          <p:cNvSpPr txBox="1"/>
          <p:nvPr/>
        </p:nvSpPr>
        <p:spPr>
          <a:xfrm>
            <a:off x="4319752" y="5306223"/>
            <a:ext cx="4333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Assinatura visual marcante – </a:t>
            </a:r>
            <a:r>
              <a:rPr kumimoji="0" lang="pt-BR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FULL LED</a:t>
            </a:r>
          </a:p>
        </p:txBody>
      </p:sp>
      <p:pic>
        <p:nvPicPr>
          <p:cNvPr id="12" name="Imagem 1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CD2564F2-5AC8-9E99-F1E2-4EC27A0FC3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102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edifício, estrada, grande, mesa&#10;&#10;Descrição gerada automaticamente">
            <a:extLst>
              <a:ext uri="{FF2B5EF4-FFF2-40B4-BE49-F238E27FC236}">
                <a16:creationId xmlns:a16="http://schemas.microsoft.com/office/drawing/2014/main" id="{AE06B31E-A886-2790-D7BD-A321C51C01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9" b="6831"/>
          <a:stretch/>
        </p:blipFill>
        <p:spPr>
          <a:xfrm>
            <a:off x="0" y="-19743"/>
            <a:ext cx="10332720" cy="6877741"/>
          </a:xfrm>
          <a:prstGeom prst="rect">
            <a:avLst/>
          </a:prstGeom>
          <a:noFill/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970E5B03-1CDC-7674-CD7D-5A7DD0B13448}"/>
              </a:ext>
            </a:extLst>
          </p:cNvPr>
          <p:cNvSpPr/>
          <p:nvPr/>
        </p:nvSpPr>
        <p:spPr>
          <a:xfrm rot="10800000">
            <a:off x="8747760" y="-19743"/>
            <a:ext cx="3444240" cy="6877741"/>
          </a:xfrm>
          <a:prstGeom prst="rect">
            <a:avLst/>
          </a:prstGeom>
          <a:gradFill flip="none" rotWithShape="1">
            <a:gsLst>
              <a:gs pos="55000">
                <a:srgbClr val="000000"/>
              </a:gs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2DD4441-7487-95E1-AB5F-93E87DEC1491}"/>
              </a:ext>
            </a:extLst>
          </p:cNvPr>
          <p:cNvSpPr txBox="1">
            <a:spLocks/>
          </p:cNvSpPr>
          <p:nvPr/>
        </p:nvSpPr>
        <p:spPr>
          <a:xfrm>
            <a:off x="8918665" y="2664570"/>
            <a:ext cx="3102429" cy="39757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2800" b="1">
                <a:solidFill>
                  <a:schemeClr val="bg1"/>
                </a:solidFill>
                <a:latin typeface="Arial Nova Cond Light" panose="020B0306020202020204" pitchFamily="34" charset="0"/>
              </a:rPr>
              <a:t>Do Sonho a Realidade</a:t>
            </a:r>
          </a:p>
          <a:p>
            <a:pPr algn="r"/>
            <a:endParaRPr lang="pt-BR" sz="2400">
              <a:solidFill>
                <a:schemeClr val="bg1"/>
              </a:solidFill>
              <a:latin typeface="Arial Nova Cond Light" panose="020B0306020202020204" pitchFamily="34" charset="0"/>
            </a:endParaRPr>
          </a:p>
          <a:p>
            <a:pPr algn="r"/>
            <a:r>
              <a:rPr lang="pt-BR" sz="2400">
                <a:solidFill>
                  <a:schemeClr val="bg1"/>
                </a:solidFill>
                <a:latin typeface="Arial Nova Cond Light" panose="020B0306020202020204" pitchFamily="34" charset="0"/>
              </a:rPr>
              <a:t>Desenvolvimento em tempo recorde</a:t>
            </a:r>
          </a:p>
          <a:p>
            <a:pPr algn="r"/>
            <a:endParaRPr lang="pt-BR" sz="2400">
              <a:solidFill>
                <a:schemeClr val="bg1"/>
              </a:solidFill>
              <a:latin typeface="Arial Nova Cond Light" panose="020B0306020202020204" pitchFamily="34" charset="0"/>
            </a:endParaRPr>
          </a:p>
          <a:p>
            <a:pPr algn="r"/>
            <a:r>
              <a:rPr lang="pt-BR" sz="2400">
                <a:solidFill>
                  <a:schemeClr val="bg1"/>
                </a:solidFill>
                <a:latin typeface="Arial Nova Cond Light" panose="020B0306020202020204" pitchFamily="34" charset="0"/>
              </a:rPr>
              <a:t>Lançamento na FENATRAN</a:t>
            </a:r>
          </a:p>
          <a:p>
            <a:pPr algn="r"/>
            <a:r>
              <a:rPr lang="pt-BR" sz="2400">
                <a:solidFill>
                  <a:schemeClr val="bg1"/>
                </a:solidFill>
                <a:latin typeface="Arial Nova Cond Light" panose="020B0306020202020204" pitchFamily="34" charset="0"/>
              </a:rPr>
              <a:t>Novembro de 2022</a:t>
            </a:r>
          </a:p>
          <a:p>
            <a:pPr algn="r"/>
            <a:endParaRPr lang="pt-BR" sz="2400">
              <a:solidFill>
                <a:schemeClr val="bg1"/>
              </a:solidFill>
              <a:latin typeface="Arial Nova Cond Light" panose="020B0306020202020204" pitchFamily="34" charset="0"/>
            </a:endParaRPr>
          </a:p>
          <a:p>
            <a:pPr algn="r"/>
            <a:r>
              <a:rPr lang="pt-BR" sz="2400">
                <a:solidFill>
                  <a:schemeClr val="bg1"/>
                </a:solidFill>
                <a:latin typeface="Arial Nova Cond Light" panose="020B0306020202020204" pitchFamily="34" charset="0"/>
              </a:rPr>
              <a:t>Destaque da feira</a:t>
            </a:r>
          </a:p>
          <a:p>
            <a:pPr algn="r"/>
            <a:endParaRPr lang="pt-BR" sz="2400">
              <a:solidFill>
                <a:schemeClr val="bg1"/>
              </a:solidFill>
              <a:latin typeface="Arial Nova Cond Light" panose="020B03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29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Caminhão em estrada de terra&#10;&#10;Descrição gerada automaticamente com confiança média">
            <a:extLst>
              <a:ext uri="{FF2B5EF4-FFF2-40B4-BE49-F238E27FC236}">
                <a16:creationId xmlns:a16="http://schemas.microsoft.com/office/drawing/2014/main" id="{6C1574C8-1C1D-E04A-61BC-13F482CD7C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" t="6529" r="135" b="18597"/>
          <a:stretch/>
        </p:blipFill>
        <p:spPr>
          <a:xfrm>
            <a:off x="-1" y="0"/>
            <a:ext cx="12200413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DB0EF587-CE12-4F1F-1FEF-F2F3C9DE7F6C}"/>
              </a:ext>
            </a:extLst>
          </p:cNvPr>
          <p:cNvSpPr/>
          <p:nvPr/>
        </p:nvSpPr>
        <p:spPr>
          <a:xfrm rot="5400000">
            <a:off x="-849086" y="849084"/>
            <a:ext cx="6858002" cy="5159833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9F38A32-2D17-C496-DC2B-4B87C938B543}"/>
              </a:ext>
            </a:extLst>
          </p:cNvPr>
          <p:cNvSpPr txBox="1"/>
          <p:nvPr/>
        </p:nvSpPr>
        <p:spPr>
          <a:xfrm>
            <a:off x="435429" y="1259175"/>
            <a:ext cx="36358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Principais Testes: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Mercado Livre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DHL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BBM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BAT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Diálogo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CPFL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Rodalog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 (Ambev)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Facily</a:t>
            </a: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Aeroporto Localiza POA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Amazon</a:t>
            </a:r>
            <a:endParaRPr kumimoji="0" lang="pt-BR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 Light" panose="020B0306020202020204" pitchFamily="34" charset="0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PrimeTransfer</a:t>
            </a: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 (autonomia)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E9D2C55-1CC1-4BD8-E861-602589EAAF43}"/>
              </a:ext>
            </a:extLst>
          </p:cNvPr>
          <p:cNvSpPr txBox="1"/>
          <p:nvPr/>
        </p:nvSpPr>
        <p:spPr>
          <a:xfrm>
            <a:off x="4876800" y="533398"/>
            <a:ext cx="67164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+8000 km </a:t>
            </a: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rodados entre </a:t>
            </a:r>
            <a:r>
              <a:rPr lang="pt-BR" sz="4400" b="1">
                <a:solidFill>
                  <a:srgbClr val="101518"/>
                </a:solidFill>
                <a:latin typeface="Agency FB" panose="020B0503020202020204" pitchFamily="34" charset="0"/>
              </a:rPr>
              <a:t>9</a:t>
            </a:r>
            <a:r>
              <a:rPr kumimoji="0" lang="pt-BR" sz="4400" b="1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 cidades</a:t>
            </a:r>
            <a:r>
              <a:rPr kumimoji="0" lang="pt-BR" sz="4000" b="1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distribuindo e-commerce, bebidas, cigarro, supermercado, e simulações veículo para transporte de pessoas.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b="0" i="0" u="none" strike="noStrike" kern="1200" cap="none" spc="0" normalizeH="0" baseline="0" noProof="0">
              <a:ln>
                <a:noFill/>
              </a:ln>
              <a:solidFill>
                <a:srgbClr val="101518"/>
              </a:solidFill>
              <a:effectLst/>
              <a:uLnTx/>
              <a:uFillTx/>
              <a:latin typeface="Agency FB" panose="020B0503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2 novas cidades </a:t>
            </a: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101518"/>
                </a:solidFill>
                <a:effectLst/>
                <a:uLnTx/>
                <a:uFillTx/>
                <a:latin typeface="Agency FB" panose="020B0503020202020204" pitchFamily="34" charset="0"/>
                <a:ea typeface="+mn-ea"/>
                <a:cs typeface="+mn-cs"/>
              </a:rPr>
              <a:t>previstas: Rio de Janeiro e Montevideo</a:t>
            </a:r>
          </a:p>
        </p:txBody>
      </p:sp>
    </p:spTree>
    <p:extLst>
      <p:ext uri="{BB962C8B-B14F-4D97-AF65-F5344CB8AC3E}">
        <p14:creationId xmlns:p14="http://schemas.microsoft.com/office/powerpoint/2010/main" val="114225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F93C2374-6D16-B1EC-5412-7E5B9A1419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8784358"/>
              </p:ext>
            </p:extLst>
          </p:nvPr>
        </p:nvGraphicFramePr>
        <p:xfrm>
          <a:off x="5054604" y="1253073"/>
          <a:ext cx="2772225" cy="290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138F4301-C799-A523-6E62-B50276BB72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8874190"/>
              </p:ext>
            </p:extLst>
          </p:nvPr>
        </p:nvGraphicFramePr>
        <p:xfrm>
          <a:off x="8538032" y="1253073"/>
          <a:ext cx="2772225" cy="290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DAC329C7-BA1D-0F9E-561F-FBC3B591ED04}"/>
              </a:ext>
            </a:extLst>
          </p:cNvPr>
          <p:cNvSpPr txBox="1"/>
          <p:nvPr/>
        </p:nvSpPr>
        <p:spPr>
          <a:xfrm>
            <a:off x="5564416" y="416220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rial Nova Cond Light" panose="020B0306020202020204" pitchFamily="34" charset="0"/>
              </a:rPr>
              <a:t>170 pacotes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800E41A-0296-5B1E-53C6-8AF26AA8290D}"/>
              </a:ext>
            </a:extLst>
          </p:cNvPr>
          <p:cNvSpPr txBox="1"/>
          <p:nvPr/>
        </p:nvSpPr>
        <p:spPr>
          <a:xfrm>
            <a:off x="9047844" y="4180902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rial Nova Cond Light" panose="020B0306020202020204" pitchFamily="34" charset="0"/>
              </a:rPr>
              <a:t>400 pacotes</a:t>
            </a:r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F5A345E7-615F-CE33-4E86-BE84F8F138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1683860"/>
              </p:ext>
            </p:extLst>
          </p:nvPr>
        </p:nvGraphicFramePr>
        <p:xfrm>
          <a:off x="5119914" y="4593772"/>
          <a:ext cx="5413829" cy="21868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CaixaDeTexto 13">
            <a:extLst>
              <a:ext uri="{FF2B5EF4-FFF2-40B4-BE49-F238E27FC236}">
                <a16:creationId xmlns:a16="http://schemas.microsoft.com/office/drawing/2014/main" id="{A9DBB30D-DD2E-D36A-71C7-63E6F6E735EE}"/>
              </a:ext>
            </a:extLst>
          </p:cNvPr>
          <p:cNvSpPr txBox="1"/>
          <p:nvPr/>
        </p:nvSpPr>
        <p:spPr>
          <a:xfrm>
            <a:off x="5859236" y="5018313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>
                <a:latin typeface="Arial Nova Cond Light" panose="020B0306020202020204" pitchFamily="34" charset="0"/>
              </a:rPr>
              <a:t>R$ 114,00 / Diário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7CC63DC-FFDA-8AC3-4C06-9DD3B814FAD7}"/>
              </a:ext>
            </a:extLst>
          </p:cNvPr>
          <p:cNvSpPr txBox="1"/>
          <p:nvPr/>
        </p:nvSpPr>
        <p:spPr>
          <a:xfrm>
            <a:off x="9731828" y="5965372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>
                <a:latin typeface="Arial Nova Cond Light" panose="020B0306020202020204" pitchFamily="34" charset="0"/>
              </a:rPr>
              <a:t>R$ 690,00 / Diário</a:t>
            </a:r>
          </a:p>
        </p:txBody>
      </p:sp>
      <p:pic>
        <p:nvPicPr>
          <p:cNvPr id="16" name="Imagem 15" descr="Uma imagem contendo edifício, ao ar livre, bagagem, área&#10;&#10;Descrição gerada automaticamente">
            <a:extLst>
              <a:ext uri="{FF2B5EF4-FFF2-40B4-BE49-F238E27FC236}">
                <a16:creationId xmlns:a16="http://schemas.microsoft.com/office/drawing/2014/main" id="{38DDA68D-6A19-DB2D-1BC5-C8BA01E9CC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61360" cy="6858000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B6A3C3A2-5D18-CB21-06AE-FCDB4E3FACD4}"/>
              </a:ext>
            </a:extLst>
          </p:cNvPr>
          <p:cNvSpPr txBox="1"/>
          <p:nvPr/>
        </p:nvSpPr>
        <p:spPr>
          <a:xfrm>
            <a:off x="4563836" y="4652154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>
                <a:latin typeface="Arial Nova Cond Light" panose="020B0306020202020204" pitchFamily="34" charset="0"/>
              </a:rPr>
              <a:t>Economia de energia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C2FA5F0-CB45-0829-2651-FFC423E65F5F}"/>
              </a:ext>
            </a:extLst>
          </p:cNvPr>
          <p:cNvSpPr txBox="1"/>
          <p:nvPr/>
        </p:nvSpPr>
        <p:spPr>
          <a:xfrm>
            <a:off x="4563836" y="5610096"/>
            <a:ext cx="1752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>
                <a:latin typeface="Arial Nova Cond Light" panose="020B0306020202020204" pitchFamily="34" charset="0"/>
              </a:rPr>
              <a:t>Aumento de receita</a:t>
            </a:r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2F99CFB8-E828-5AC1-8568-345F13555EAF}"/>
              </a:ext>
            </a:extLst>
          </p:cNvPr>
          <p:cNvSpPr txBox="1">
            <a:spLocks/>
          </p:cNvSpPr>
          <p:nvPr/>
        </p:nvSpPr>
        <p:spPr>
          <a:xfrm>
            <a:off x="4042177" y="196792"/>
            <a:ext cx="5881967" cy="626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err="1">
                <a:latin typeface="Agency FB" panose="020B0503020202020204" pitchFamily="34" charset="0"/>
              </a:rPr>
              <a:t>Viabilizando</a:t>
            </a:r>
            <a:r>
              <a:rPr lang="en-US" sz="3600" b="1">
                <a:latin typeface="Agency FB" panose="020B0503020202020204" pitchFamily="34" charset="0"/>
              </a:rPr>
              <a:t> o Elétrico </a:t>
            </a:r>
            <a:r>
              <a:rPr lang="en-US" sz="3600" b="1" err="1">
                <a:latin typeface="Agency FB" panose="020B0503020202020204" pitchFamily="34" charset="0"/>
              </a:rPr>
              <a:t>na</a:t>
            </a:r>
            <a:r>
              <a:rPr lang="en-US" sz="3600" b="1">
                <a:latin typeface="Agency FB" panose="020B0503020202020204" pitchFamily="34" charset="0"/>
              </a:rPr>
              <a:t> </a:t>
            </a:r>
            <a:r>
              <a:rPr lang="en-US" sz="3600" b="1" err="1">
                <a:latin typeface="Agency FB" panose="020B0503020202020204" pitchFamily="34" charset="0"/>
              </a:rPr>
              <a:t>Frota</a:t>
            </a:r>
            <a:endParaRPr lang="en-US" sz="3600" b="1">
              <a:latin typeface="Agency FB" panose="020B0503020202020204" pitchFamily="34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BDA0700F-5765-BF9A-A48D-EEFE117EFE65}"/>
              </a:ext>
            </a:extLst>
          </p:cNvPr>
          <p:cNvSpPr txBox="1"/>
          <p:nvPr/>
        </p:nvSpPr>
        <p:spPr>
          <a:xfrm>
            <a:off x="5564415" y="2268089"/>
            <a:ext cx="175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>
                <a:latin typeface="Arial Nova Cond Light" panose="020B0306020202020204" pitchFamily="34" charset="0"/>
              </a:rPr>
              <a:t>Van Tradicional</a:t>
            </a:r>
          </a:p>
        </p:txBody>
      </p:sp>
      <p:pic>
        <p:nvPicPr>
          <p:cNvPr id="22" name="Imagem 21" descr="Ícone&#10;&#10;Descrição gerada automaticamente">
            <a:extLst>
              <a:ext uri="{FF2B5EF4-FFF2-40B4-BE49-F238E27FC236}">
                <a16:creationId xmlns:a16="http://schemas.microsoft.com/office/drawing/2014/main" id="{5EABE2C9-2801-3958-30C3-ABDC2E01B1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088" y="2404897"/>
            <a:ext cx="1680584" cy="59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52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Estação de ônibus&#10;&#10;Descrição gerada automaticamente">
            <a:extLst>
              <a:ext uri="{FF2B5EF4-FFF2-40B4-BE49-F238E27FC236}">
                <a16:creationId xmlns:a16="http://schemas.microsoft.com/office/drawing/2014/main" id="{9301DE76-F884-90EA-08E1-0841255679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5" b="249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280DDA28-70EB-29D6-1E22-4DD95CDCAD30}"/>
              </a:ext>
            </a:extLst>
          </p:cNvPr>
          <p:cNvSpPr txBox="1">
            <a:spLocks/>
          </p:cNvSpPr>
          <p:nvPr/>
        </p:nvSpPr>
        <p:spPr>
          <a:xfrm>
            <a:off x="6302830" y="5802084"/>
            <a:ext cx="5707380" cy="11865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sz="2600">
                <a:latin typeface="Arial Nova Cond Light" panose="020B0306020202020204" pitchFamily="34" charset="0"/>
              </a:rPr>
              <a:t>Programa </a:t>
            </a:r>
            <a:r>
              <a:rPr lang="pt-BR" sz="2600" err="1">
                <a:latin typeface="Arial Nova Cond Light" panose="020B0306020202020204" pitchFamily="34" charset="0"/>
              </a:rPr>
              <a:t>Autoesporte</a:t>
            </a:r>
            <a:r>
              <a:rPr lang="pt-BR" sz="2600">
                <a:latin typeface="Arial Nova Cond Light" panose="020B0306020202020204" pitchFamily="34" charset="0"/>
              </a:rPr>
              <a:t>, da Globo.</a:t>
            </a:r>
          </a:p>
          <a:p>
            <a:pPr algn="r"/>
            <a:r>
              <a:rPr lang="pt-BR" sz="2600">
                <a:latin typeface="Arial Nova Cond Light" panose="020B0306020202020204" pitchFamily="34" charset="0"/>
              </a:rPr>
              <a:t>Delivery Eletrificado, com Transit e Sprinter</a:t>
            </a:r>
          </a:p>
        </p:txBody>
      </p:sp>
    </p:spTree>
    <p:extLst>
      <p:ext uri="{BB962C8B-B14F-4D97-AF65-F5344CB8AC3E}">
        <p14:creationId xmlns:p14="http://schemas.microsoft.com/office/powerpoint/2010/main" val="1364703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group of people standing in a warehouse&#10;&#10;Description automatically generated">
            <a:extLst>
              <a:ext uri="{FF2B5EF4-FFF2-40B4-BE49-F238E27FC236}">
                <a16:creationId xmlns:a16="http://schemas.microsoft.com/office/drawing/2014/main" id="{F02112A3-5868-DB02-FFC8-1C0BCF516B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" t="2797" r="2831" b="10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3A43F98-AEF9-9D9F-EFC1-058978A01099}"/>
              </a:ext>
            </a:extLst>
          </p:cNvPr>
          <p:cNvSpPr/>
          <p:nvPr/>
        </p:nvSpPr>
        <p:spPr>
          <a:xfrm rot="5400000">
            <a:off x="5074920" y="-5074917"/>
            <a:ext cx="2042161" cy="12192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2DD4441-7487-95E1-AB5F-93E87DEC1491}"/>
              </a:ext>
            </a:extLst>
          </p:cNvPr>
          <p:cNvSpPr txBox="1">
            <a:spLocks/>
          </p:cNvSpPr>
          <p:nvPr/>
        </p:nvSpPr>
        <p:spPr>
          <a:xfrm>
            <a:off x="315686" y="271891"/>
            <a:ext cx="3886256" cy="6269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bg1"/>
                </a:solidFill>
                <a:latin typeface="Agency FB" panose="020B0503020202020204" pitchFamily="34" charset="0"/>
              </a:rPr>
              <a:t>Arrow e Mercado Livre</a:t>
            </a:r>
          </a:p>
        </p:txBody>
      </p:sp>
    </p:spTree>
    <p:extLst>
      <p:ext uri="{BB962C8B-B14F-4D97-AF65-F5344CB8AC3E}">
        <p14:creationId xmlns:p14="http://schemas.microsoft.com/office/powerpoint/2010/main" val="1802695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D774A48-323B-7D4F-78C5-2BA311267A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2" b="17917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3B3F800-C5C6-A927-A7F1-F033CBFCC0AB}"/>
              </a:ext>
            </a:extLst>
          </p:cNvPr>
          <p:cNvSpPr txBox="1"/>
          <p:nvPr/>
        </p:nvSpPr>
        <p:spPr>
          <a:xfrm>
            <a:off x="315685" y="272142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>
                <a:solidFill>
                  <a:schemeClr val="bg1"/>
                </a:solidFill>
                <a:latin typeface="Agency FB" panose="020B0503020202020204" pitchFamily="34" charset="0"/>
              </a:rPr>
              <a:t>QUIVER. </a:t>
            </a:r>
            <a:r>
              <a:rPr lang="pt-BR" sz="2400">
                <a:solidFill>
                  <a:schemeClr val="bg1"/>
                </a:solidFill>
                <a:latin typeface="Arial Nova Cond Light" panose="020B0306020202020204" pitchFamily="34" charset="0"/>
              </a:rPr>
              <a:t>The Arrow </a:t>
            </a:r>
            <a:r>
              <a:rPr lang="pt-BR" sz="2400" err="1">
                <a:solidFill>
                  <a:schemeClr val="bg1"/>
                </a:solidFill>
                <a:latin typeface="Arial Nova Cond Light" panose="020B0306020202020204" pitchFamily="34" charset="0"/>
              </a:rPr>
              <a:t>Factory</a:t>
            </a:r>
            <a:endParaRPr lang="pt-BR" sz="2400">
              <a:solidFill>
                <a:schemeClr val="bg1"/>
              </a:solidFill>
              <a:latin typeface="Arial Nova Cond Light" panose="020B03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209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Estação de ônibus&#10;&#10;Descrição gerada automaticamente com confiança média">
            <a:extLst>
              <a:ext uri="{FF2B5EF4-FFF2-40B4-BE49-F238E27FC236}">
                <a16:creationId xmlns:a16="http://schemas.microsoft.com/office/drawing/2014/main" id="{339B2FB6-ABBE-3BB2-3799-14ECE3BFD6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80" b="25304"/>
          <a:stretch/>
        </p:blipFill>
        <p:spPr>
          <a:xfrm>
            <a:off x="3891642" y="0"/>
            <a:ext cx="8300358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7FFDE54-6E92-1CBE-8997-C3B8FAD39B76}"/>
              </a:ext>
            </a:extLst>
          </p:cNvPr>
          <p:cNvSpPr txBox="1"/>
          <p:nvPr/>
        </p:nvSpPr>
        <p:spPr>
          <a:xfrm>
            <a:off x="163285" y="671346"/>
            <a:ext cx="351608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400" b="1">
                <a:solidFill>
                  <a:srgbClr val="FFFFFF"/>
                </a:solidFill>
                <a:latin typeface="Agency FB" panose="020B0503020202020204" pitchFamily="34" charset="0"/>
              </a:rPr>
              <a:t>QUIVER.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000" b="1">
              <a:solidFill>
                <a:srgbClr val="FFFFFF"/>
              </a:solidFill>
              <a:latin typeface="Agency FB" panose="020B0503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>
                <a:solidFill>
                  <a:srgbClr val="FFFFFF"/>
                </a:solidFill>
                <a:latin typeface="Arial Nova Cond Light" panose="020B0306020202020204" pitchFamily="34" charset="0"/>
              </a:rPr>
              <a:t>4.000 M² totais.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000" b="1">
              <a:solidFill>
                <a:srgbClr val="FFFFFF"/>
              </a:solidFill>
              <a:latin typeface="Arial Nova Cond Light" panose="020B0306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err="1">
                <a:solidFill>
                  <a:srgbClr val="FFFFFF"/>
                </a:solidFill>
                <a:latin typeface="Arial Nova Cond Light" panose="020B0306020202020204" pitchFamily="34" charset="0"/>
              </a:rPr>
              <a:t>Asset</a:t>
            </a:r>
            <a:r>
              <a:rPr lang="pt-BR" sz="2000" b="1">
                <a:solidFill>
                  <a:srgbClr val="FFFFFF"/>
                </a:solidFill>
                <a:latin typeface="Arial Nova Cond Light" panose="020B0306020202020204" pitchFamily="34" charset="0"/>
              </a:rPr>
              <a:t> light </a:t>
            </a:r>
            <a:r>
              <a:rPr lang="pt-BR" sz="2000" b="1" err="1">
                <a:solidFill>
                  <a:srgbClr val="FFFFFF"/>
                </a:solidFill>
                <a:latin typeface="Arial Nova Cond Light" panose="020B0306020202020204" pitchFamily="34" charset="0"/>
              </a:rPr>
              <a:t>factory</a:t>
            </a:r>
            <a:r>
              <a:rPr lang="pt-BR" sz="2000" b="1">
                <a:solidFill>
                  <a:srgbClr val="FFFFFF"/>
                </a:solidFill>
                <a:latin typeface="Arial Nova Cond Light" panose="020B0306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000" b="1">
              <a:solidFill>
                <a:srgbClr val="FFFFFF"/>
              </a:solidFill>
              <a:latin typeface="Arial Nova Cond Light" panose="020B0306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>
                <a:solidFill>
                  <a:srgbClr val="FFFFFF"/>
                </a:solidFill>
                <a:latin typeface="Arial Nova Cond Light" panose="020B0306020202020204" pitchFamily="34" charset="0"/>
              </a:rPr>
              <a:t>Capacidade de até 1000 veículos/ano.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000" b="1">
              <a:solidFill>
                <a:srgbClr val="FFFFFF"/>
              </a:solidFill>
              <a:latin typeface="Arial Nova Cond Light" panose="020B0306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>
                <a:solidFill>
                  <a:srgbClr val="FFFFFF"/>
                </a:solidFill>
                <a:latin typeface="Arial Nova Cond Light" panose="020B0306020202020204" pitchFamily="34" charset="0"/>
              </a:rPr>
              <a:t>Disponibilidade e projeto piloto para expansão.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400" b="1">
              <a:solidFill>
                <a:srgbClr val="FFFFFF"/>
              </a:solidFill>
              <a:latin typeface="Arial Nova Cond Light" panose="020B0306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2400">
              <a:solidFill>
                <a:srgbClr val="FFFFFF"/>
              </a:solidFill>
              <a:latin typeface="Arial Nova Cond Light" panose="020B03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411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65000"/>
              </a:schemeClr>
            </a:gs>
            <a:gs pos="67000">
              <a:schemeClr val="bg1">
                <a:lumMod val="75000"/>
              </a:schemeClr>
            </a:gs>
            <a:gs pos="74000">
              <a:schemeClr val="bg1">
                <a:lumMod val="50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Imagem preta e branca de um caminhão&#10;&#10;Descrição gerada automaticamente">
            <a:extLst>
              <a:ext uri="{FF2B5EF4-FFF2-40B4-BE49-F238E27FC236}">
                <a16:creationId xmlns:a16="http://schemas.microsoft.com/office/drawing/2014/main" id="{EB5E3F72-9421-AC3A-6931-ED7FD2607B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64"/>
          <a:stretch/>
        </p:blipFill>
        <p:spPr>
          <a:xfrm>
            <a:off x="1341363" y="544286"/>
            <a:ext cx="10479347" cy="5769428"/>
          </a:xfrm>
          <a:prstGeom prst="rect">
            <a:avLst/>
          </a:prstGeom>
        </p:spPr>
      </p:pic>
      <p:pic>
        <p:nvPicPr>
          <p:cNvPr id="2" name="Imagem 1" descr="Tela de computador com texto preto sobre fundo branco&#10;&#10;Descrição gerada automaticamente com confiança média">
            <a:extLst>
              <a:ext uri="{FF2B5EF4-FFF2-40B4-BE49-F238E27FC236}">
                <a16:creationId xmlns:a16="http://schemas.microsoft.com/office/drawing/2014/main" id="{649A90FD-36F8-804C-F928-F5A9FFED54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7" t="22115" r="17322" b="21395"/>
          <a:stretch/>
        </p:blipFill>
        <p:spPr>
          <a:xfrm>
            <a:off x="1116450" y="1401736"/>
            <a:ext cx="3140218" cy="1672913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1B02A70D-43F6-A6CE-1AFE-897DC0DDD941}"/>
              </a:ext>
            </a:extLst>
          </p:cNvPr>
          <p:cNvSpPr txBox="1"/>
          <p:nvPr/>
        </p:nvSpPr>
        <p:spPr>
          <a:xfrm>
            <a:off x="757397" y="1060462"/>
            <a:ext cx="3858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err="1">
                <a:latin typeface="Arial Nova Cond" panose="020B0506020202020204" pitchFamily="34" charset="0"/>
              </a:rPr>
              <a:t>Awarded</a:t>
            </a:r>
            <a:r>
              <a:rPr lang="pt-BR" sz="1600">
                <a:latin typeface="Arial Nova Cond" panose="020B0506020202020204" pitchFamily="34" charset="0"/>
              </a:rPr>
              <a:t> 2024 </a:t>
            </a:r>
            <a:r>
              <a:rPr lang="pt-BR" sz="1600" err="1">
                <a:latin typeface="Arial Nova Cond" panose="020B0506020202020204" pitchFamily="34" charset="0"/>
              </a:rPr>
              <a:t>Commercial</a:t>
            </a:r>
            <a:r>
              <a:rPr lang="pt-BR" sz="1600">
                <a:latin typeface="Arial Nova Cond" panose="020B0506020202020204" pitchFamily="34" charset="0"/>
              </a:rPr>
              <a:t> </a:t>
            </a:r>
            <a:r>
              <a:rPr lang="pt-BR" sz="1600" err="1">
                <a:latin typeface="Arial Nova Cond" panose="020B0506020202020204" pitchFamily="34" charset="0"/>
              </a:rPr>
              <a:t>Vehicles</a:t>
            </a:r>
            <a:r>
              <a:rPr lang="pt-BR" sz="1600">
                <a:latin typeface="Arial Nova Cond" panose="020B0506020202020204" pitchFamily="34" charset="0"/>
              </a:rPr>
              <a:t>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66B9E6F-831C-D608-642A-FD1AA46C611A}"/>
              </a:ext>
            </a:extLst>
          </p:cNvPr>
          <p:cNvSpPr txBox="1"/>
          <p:nvPr/>
        </p:nvSpPr>
        <p:spPr>
          <a:xfrm>
            <a:off x="1028473" y="3216853"/>
            <a:ext cx="32878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>
                <a:latin typeface="Agency FB" panose="020B0503020202020204" pitchFamily="34" charset="0"/>
              </a:rPr>
              <a:t>Design premiado,</a:t>
            </a:r>
          </a:p>
          <a:p>
            <a:pPr algn="ctr"/>
            <a:r>
              <a:rPr lang="pt-BR">
                <a:latin typeface="Arial Nova Cond" panose="020B0506020202020204" pitchFamily="34" charset="0"/>
              </a:rPr>
              <a:t>para comunicar toda a tecnologia, inovação e sustentabilidade que só o ONE tem.</a:t>
            </a:r>
          </a:p>
        </p:txBody>
      </p:sp>
    </p:spTree>
    <p:extLst>
      <p:ext uri="{BB962C8B-B14F-4D97-AF65-F5344CB8AC3E}">
        <p14:creationId xmlns:p14="http://schemas.microsoft.com/office/powerpoint/2010/main" val="781364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39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ao ar livre, azul, estacionado, ônibus&#10;&#10;Descrição gerada automaticamente">
            <a:extLst>
              <a:ext uri="{FF2B5EF4-FFF2-40B4-BE49-F238E27FC236}">
                <a16:creationId xmlns:a16="http://schemas.microsoft.com/office/drawing/2014/main" id="{7BAF122F-2A0E-ABD4-8107-4345929C4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501" y="0"/>
            <a:ext cx="3616499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31E41EC9-5CA0-F286-E24C-783178033C53}"/>
              </a:ext>
            </a:extLst>
          </p:cNvPr>
          <p:cNvSpPr txBox="1">
            <a:spLocks/>
          </p:cNvSpPr>
          <p:nvPr/>
        </p:nvSpPr>
        <p:spPr>
          <a:xfrm>
            <a:off x="403523" y="608609"/>
            <a:ext cx="7325336" cy="369124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+mj-cs"/>
              </a:rPr>
              <a:t>Nossa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+mj-cs"/>
              </a:rPr>
              <a:t> </a:t>
            </a:r>
            <a:r>
              <a:rPr kumimoji="0" lang="en-US" sz="44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+mj-cs"/>
              </a:rPr>
              <a:t>história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+mj-cs"/>
              </a:rPr>
              <a:t>.</a:t>
            </a:r>
            <a:b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</a:b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</a:b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Nascemos em</a:t>
            </a:r>
            <a:r>
              <a:rPr lang="pt-BR" sz="1800">
                <a:solidFill>
                  <a:prstClr val="white"/>
                </a:solidFill>
                <a:latin typeface="Arial Nova Cond Light" panose="020B0306020202020204" pitchFamily="34" charset="0"/>
              </a:rPr>
              <a:t> janeiro</a:t>
            </a: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 de 2021, com o propósito de revolucionar a mobilidade elétrica e a logística urbana.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 Cond Light" panose="020B0306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Em setembro de 2021, comercializamos 20 unidades de produto focado no </a:t>
            </a:r>
            <a:r>
              <a:rPr kumimoji="0" lang="pt-BR" sz="1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last</a:t>
            </a: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 </a:t>
            </a:r>
            <a:r>
              <a:rPr kumimoji="0" lang="pt-BR" sz="1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mile</a:t>
            </a: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 e, 12 meses após, lançamos o ONE.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 Cond Light" panose="020B0306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Hoje, somos uma empresa S.A., com investidores e clientes de relevância no mercado, mas alinhados com o mesmo propósito que nos motivou a chegar até aqui.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 Cond Light" panose="020B0306020202020204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 Light" panose="020B0306020202020204" pitchFamily="34" charset="0"/>
                <a:ea typeface="+mj-ea"/>
                <a:cs typeface="+mj-cs"/>
              </a:rPr>
              <a:t>Nós somos a Arrow.</a:t>
            </a:r>
          </a:p>
        </p:txBody>
      </p:sp>
      <p:pic>
        <p:nvPicPr>
          <p:cNvPr id="48" name="Imagem 47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B3D48BCD-280B-5D92-CAAD-37C19BDBC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151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no interior, ônibus, mesa, caminhão&#10;&#10;Descrição gerada automaticamente">
            <a:extLst>
              <a:ext uri="{FF2B5EF4-FFF2-40B4-BE49-F238E27FC236}">
                <a16:creationId xmlns:a16="http://schemas.microsoft.com/office/drawing/2014/main" id="{806F1EF4-55FB-2766-ABD4-6CABC03885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3374"/>
            <a:ext cx="12192000" cy="6881374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FCAC3336-2B31-683F-6A2A-53591E1F00E2}"/>
              </a:ext>
            </a:extLst>
          </p:cNvPr>
          <p:cNvSpPr/>
          <p:nvPr/>
        </p:nvSpPr>
        <p:spPr>
          <a:xfrm rot="5400000">
            <a:off x="-1469573" y="1469571"/>
            <a:ext cx="6858002" cy="391885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F86E117-A317-5B2C-00B9-8C15FFB848F1}"/>
              </a:ext>
            </a:extLst>
          </p:cNvPr>
          <p:cNvSpPr txBox="1"/>
          <p:nvPr/>
        </p:nvSpPr>
        <p:spPr>
          <a:xfrm>
            <a:off x="620490" y="508061"/>
            <a:ext cx="329836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400" b="1">
                <a:solidFill>
                  <a:srgbClr val="FFFFFF"/>
                </a:solidFill>
                <a:latin typeface="Agency FB" panose="020B0503020202020204" pitchFamily="34" charset="0"/>
              </a:rPr>
              <a:t>Van elétrica no BBB.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0" i="0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 Light" panose="020B0306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400">
                <a:solidFill>
                  <a:srgbClr val="FFFFFF"/>
                </a:solidFill>
                <a:latin typeface="Arial Nova Cond Light" panose="020B0306020202020204" pitchFamily="34" charset="0"/>
              </a:rPr>
              <a:t>Participação na reta final do programa de maior audiência da América Latina.</a:t>
            </a:r>
          </a:p>
        </p:txBody>
      </p:sp>
    </p:spTree>
    <p:extLst>
      <p:ext uri="{BB962C8B-B14F-4D97-AF65-F5344CB8AC3E}">
        <p14:creationId xmlns:p14="http://schemas.microsoft.com/office/powerpoint/2010/main" val="3292280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FB4B44-2263-4EBB-C1FB-76BFE327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3EE206E-CF12-42C1-74ED-83D7D2AD3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7" name="Imagem 6" descr="Uma imagem contendo ônibus, estrada, edifício, caminhão&#10;&#10;Descrição gerada automaticamente">
            <a:extLst>
              <a:ext uri="{FF2B5EF4-FFF2-40B4-BE49-F238E27FC236}">
                <a16:creationId xmlns:a16="http://schemas.microsoft.com/office/drawing/2014/main" id="{BC3B5753-8251-02EB-2F4C-DA627B388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363"/>
            <a:ext cx="12192000" cy="693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928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9B668BD1-84C5-261F-EA80-76A67244A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40" y="2091018"/>
            <a:ext cx="5965560" cy="348108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A9601C0-D3F9-E3DF-AFE4-BD2901E005F3}"/>
              </a:ext>
            </a:extLst>
          </p:cNvPr>
          <p:cNvSpPr txBox="1"/>
          <p:nvPr/>
        </p:nvSpPr>
        <p:spPr>
          <a:xfrm>
            <a:off x="392527" y="207534"/>
            <a:ext cx="5301166" cy="84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200" b="1">
                <a:latin typeface="Arial Nova Cond" panose="020B0506020202020204" pitchFamily="34" charset="0"/>
              </a:rPr>
              <a:t>Acompanhe a Arrow nas mídias.</a:t>
            </a:r>
          </a:p>
          <a:p>
            <a:pPr algn="just">
              <a:lnSpc>
                <a:spcPct val="150000"/>
              </a:lnSpc>
            </a:pPr>
            <a:r>
              <a:rPr lang="pt-BR" sz="1100">
                <a:solidFill>
                  <a:srgbClr val="000000"/>
                </a:solidFill>
                <a:latin typeface="Arial Nova Cond" panose="020B0506020202020204" pitchFamily="34" charset="0"/>
              </a:rPr>
              <a:t>S</a:t>
            </a:r>
            <a:r>
              <a:rPr lang="pt-BR" sz="1100" b="0" i="0">
                <a:solidFill>
                  <a:srgbClr val="000000"/>
                </a:solidFill>
                <a:effectLst/>
                <a:latin typeface="Arial Nova Cond" panose="020B0506020202020204" pitchFamily="34" charset="0"/>
              </a:rPr>
              <a:t>iga</a:t>
            </a:r>
            <a:r>
              <a:rPr lang="pt-BR" sz="1100">
                <a:solidFill>
                  <a:srgbClr val="000000"/>
                </a:solidFill>
                <a:latin typeface="Arial Nova Cond" panose="020B0506020202020204" pitchFamily="34" charset="0"/>
              </a:rPr>
              <a:t> nosso</a:t>
            </a:r>
            <a:r>
              <a:rPr lang="pt-BR" sz="1100" b="0" i="0">
                <a:solidFill>
                  <a:srgbClr val="000000"/>
                </a:solidFill>
                <a:effectLst/>
                <a:latin typeface="Arial Nova Cond" panose="020B0506020202020204" pitchFamily="34" charset="0"/>
              </a:rPr>
              <a:t> Instagram, LinkedIn, YouTube e TikTok</a:t>
            </a:r>
            <a:r>
              <a:rPr lang="pt-BR" sz="1100">
                <a:solidFill>
                  <a:srgbClr val="000000"/>
                </a:solidFill>
                <a:latin typeface="Arial Nova Cond" panose="020B0506020202020204" pitchFamily="34" charset="0"/>
              </a:rPr>
              <a:t> e compartilhe nossos conteúdos com a #followthearrow.</a:t>
            </a:r>
            <a:endParaRPr lang="pt-BR" sz="1100">
              <a:latin typeface="Arial Nova Cond" panose="020B0506020202020204" pitchFamily="34" charset="0"/>
            </a:endParaRPr>
          </a:p>
        </p:txBody>
      </p:sp>
      <p:pic>
        <p:nvPicPr>
          <p:cNvPr id="4" name="Imagem 3" descr="Forma&#10;&#10;Descrição gerada automaticamente com confiança média">
            <a:extLst>
              <a:ext uri="{FF2B5EF4-FFF2-40B4-BE49-F238E27FC236}">
                <a16:creationId xmlns:a16="http://schemas.microsoft.com/office/drawing/2014/main" id="{8CEDFF3A-067C-09D2-ABEE-3FE4F195E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27" y="6274542"/>
            <a:ext cx="1155886" cy="43345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51C33AC-DE0A-7631-EC57-05F1B78A46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665" r="22561" b="18431"/>
          <a:stretch/>
        </p:blipFill>
        <p:spPr>
          <a:xfrm>
            <a:off x="6864725" y="207534"/>
            <a:ext cx="4255994" cy="607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13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Desenho de um carro&#10;&#10;Descrição gerada automaticamente com confiança baixa">
            <a:extLst>
              <a:ext uri="{FF2B5EF4-FFF2-40B4-BE49-F238E27FC236}">
                <a16:creationId xmlns:a16="http://schemas.microsoft.com/office/drawing/2014/main" id="{306A096D-34A6-8823-9F23-83C2E93F6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3575"/>
            <a:ext cx="12192000" cy="55308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9BAD37A-0831-4632-B366-0A3F7C229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9" y="6131667"/>
            <a:ext cx="1142845" cy="428567"/>
          </a:xfrm>
          <a:prstGeom prst="rect">
            <a:avLst/>
          </a:prstGeom>
        </p:spPr>
      </p:pic>
      <p:pic>
        <p:nvPicPr>
          <p:cNvPr id="13" name="Imagem 12" descr="Desenho de um carro&#10;&#10;Descrição gerada automaticamente com confiança baixa">
            <a:extLst>
              <a:ext uri="{FF2B5EF4-FFF2-40B4-BE49-F238E27FC236}">
                <a16:creationId xmlns:a16="http://schemas.microsoft.com/office/drawing/2014/main" id="{CE094C69-5AFC-6D7F-B54A-126EEA4DAD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02"/>
          <a:stretch/>
        </p:blipFill>
        <p:spPr>
          <a:xfrm>
            <a:off x="0" y="5702300"/>
            <a:ext cx="12192000" cy="1155700"/>
          </a:xfrm>
          <a:prstGeom prst="rect">
            <a:avLst/>
          </a:prstGeom>
        </p:spPr>
      </p:pic>
      <p:pic>
        <p:nvPicPr>
          <p:cNvPr id="14" name="Imagem 13" descr="Desenho de um carro&#10;&#10;Descrição gerada automaticamente com confiança baixa">
            <a:extLst>
              <a:ext uri="{FF2B5EF4-FFF2-40B4-BE49-F238E27FC236}">
                <a16:creationId xmlns:a16="http://schemas.microsoft.com/office/drawing/2014/main" id="{EB958F68-090A-00E3-0AA4-50A633CA46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99"/>
          <a:stretch/>
        </p:blipFill>
        <p:spPr>
          <a:xfrm>
            <a:off x="0" y="1"/>
            <a:ext cx="12192000" cy="1543050"/>
          </a:xfrm>
          <a:prstGeom prst="rect">
            <a:avLst/>
          </a:prstGeom>
        </p:spPr>
      </p:pic>
      <p:pic>
        <p:nvPicPr>
          <p:cNvPr id="16" name="Imagem 15" descr="Forma&#10;&#10;Descrição gerada automaticamente com confiança média">
            <a:extLst>
              <a:ext uri="{FF2B5EF4-FFF2-40B4-BE49-F238E27FC236}">
                <a16:creationId xmlns:a16="http://schemas.microsoft.com/office/drawing/2014/main" id="{A31736B5-9AAA-5B8E-83EA-F8D6136159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50" y="5811229"/>
            <a:ext cx="2610375" cy="76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43007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48475539-7F2C-41AD-B16D-E93D71A423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9149" y="-3951"/>
            <a:ext cx="4078375" cy="688601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DCBDB30-96D0-48B3-962F-B0E6030136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7524" y="-3952"/>
            <a:ext cx="4204476" cy="688601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61DFA13-152E-419B-B703-E57482444F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1223"/>
            <a:ext cx="3909149" cy="6354661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4BE36C38-F8A1-4A41-8B93-D8CADF6405FB}"/>
              </a:ext>
            </a:extLst>
          </p:cNvPr>
          <p:cNvSpPr txBox="1"/>
          <p:nvPr/>
        </p:nvSpPr>
        <p:spPr>
          <a:xfrm>
            <a:off x="532929" y="2484935"/>
            <a:ext cx="2546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Green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F37D7D59-A090-4769-87B9-F2EC33872630}"/>
              </a:ext>
            </a:extLst>
          </p:cNvPr>
          <p:cNvSpPr txBox="1"/>
          <p:nvPr/>
        </p:nvSpPr>
        <p:spPr>
          <a:xfrm>
            <a:off x="8533518" y="2669601"/>
            <a:ext cx="3060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00" b="1" i="0" u="none" strike="noStrike" kern="1200" cap="none" spc="0" normalizeH="0" baseline="0" noProof="0">
                <a:ln>
                  <a:noFill/>
                </a:ln>
                <a:solidFill>
                  <a:srgbClr val="156082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Design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616EA16B-6F5A-477F-B385-C35AD9FD663C}"/>
              </a:ext>
            </a:extLst>
          </p:cNvPr>
          <p:cNvSpPr txBox="1"/>
          <p:nvPr/>
        </p:nvSpPr>
        <p:spPr>
          <a:xfrm>
            <a:off x="4508743" y="2669601"/>
            <a:ext cx="3106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Efficiency</a:t>
            </a:r>
            <a:endParaRPr kumimoji="0" lang="pt-BR" sz="4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9" name="Imagem 8" descr="Uma imagem contendo Ícone&#10;&#10;Descrição gerada automaticamente">
            <a:extLst>
              <a:ext uri="{FF2B5EF4-FFF2-40B4-BE49-F238E27FC236}">
                <a16:creationId xmlns:a16="http://schemas.microsoft.com/office/drawing/2014/main" id="{9F4A4740-9946-48EB-52E0-9FE03BF3B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9" y="6433374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6451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C6A0F405-E49F-4702-93BF-9891C5A44B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00"/>
          <a:stretch/>
        </p:blipFill>
        <p:spPr>
          <a:xfrm>
            <a:off x="0" y="131223"/>
            <a:ext cx="12201469" cy="6354661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4BE36C38-F8A1-4A41-8B93-D8CADF6405FB}"/>
              </a:ext>
            </a:extLst>
          </p:cNvPr>
          <p:cNvSpPr txBox="1"/>
          <p:nvPr/>
        </p:nvSpPr>
        <p:spPr>
          <a:xfrm>
            <a:off x="532929" y="2484935"/>
            <a:ext cx="2546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6000" b="1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Green</a:t>
            </a:r>
          </a:p>
        </p:txBody>
      </p:sp>
      <p:pic>
        <p:nvPicPr>
          <p:cNvPr id="9" name="Imagem 8" descr="Uma imagem contendo Ícone&#10;&#10;Descrição gerada automaticamente">
            <a:extLst>
              <a:ext uri="{FF2B5EF4-FFF2-40B4-BE49-F238E27FC236}">
                <a16:creationId xmlns:a16="http://schemas.microsoft.com/office/drawing/2014/main" id="{E9A7E22F-24F7-01C6-9AE0-F8CC92C92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9" y="6433374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03159F3-C2DC-44AE-B806-1A414CE2C1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89454" y="0"/>
            <a:ext cx="10882055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748C498-FFBB-48B7-AFF4-07D433ABDF9E}"/>
              </a:ext>
            </a:extLst>
          </p:cNvPr>
          <p:cNvSpPr txBox="1"/>
          <p:nvPr/>
        </p:nvSpPr>
        <p:spPr>
          <a:xfrm>
            <a:off x="7200649" y="1267484"/>
            <a:ext cx="4632122" cy="373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all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80% REDUÇÃO DE CUSTO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1" i="0" u="none" strike="noStrike" kern="1200" cap="all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+mn-cs"/>
              </a:rPr>
              <a:t>Para cada R$1,00 gasto com diesel, o veículo elétrico gasta somente R$ 0,20. Melhor aproveitamento por km rodado.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all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ATÉ 200 KM DE AUTONOMIA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2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 Light" panose="020B0306020202020204" pitchFamily="34" charset="0"/>
                <a:ea typeface="+mn-ea"/>
                <a:cs typeface="Arabic Typesetting" panose="020B0604020202020204" pitchFamily="66" charset="-78"/>
              </a:rPr>
              <a:t>Pensado em otimizar sua operação sem precisar carregar o veículo durante o trajeto e permitindo assim a carga noturna, onde normalmente a energia é mais barata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F92BA36E-2CDC-4985-9C86-3D0420D7C15C}"/>
              </a:ext>
            </a:extLst>
          </p:cNvPr>
          <p:cNvSpPr/>
          <p:nvPr/>
        </p:nvSpPr>
        <p:spPr>
          <a:xfrm>
            <a:off x="4298575" y="2603766"/>
            <a:ext cx="1447455" cy="1447455"/>
          </a:xfrm>
          <a:prstGeom prst="ellipse">
            <a:avLst/>
          </a:prstGeom>
          <a:noFill/>
          <a:ln w="5715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Imagem 6" descr="Uma imagem contendo Ícone&#10;&#10;Descrição gerada automaticamente">
            <a:extLst>
              <a:ext uri="{FF2B5EF4-FFF2-40B4-BE49-F238E27FC236}">
                <a16:creationId xmlns:a16="http://schemas.microsoft.com/office/drawing/2014/main" id="{ED5C0581-BD09-9096-125B-A369B2488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9" y="6433374"/>
            <a:ext cx="1238399" cy="28800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6650A793-453D-342C-D315-4279A7E0CCED}"/>
              </a:ext>
            </a:extLst>
          </p:cNvPr>
          <p:cNvSpPr/>
          <p:nvPr/>
        </p:nvSpPr>
        <p:spPr>
          <a:xfrm>
            <a:off x="-1121665" y="1158986"/>
            <a:ext cx="5116721" cy="4708414"/>
          </a:xfrm>
          <a:prstGeom prst="roundRect">
            <a:avLst/>
          </a:prstGeom>
          <a:noFill/>
          <a:ln w="57150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7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64015AC-C272-44A4-A8A1-BD7ABBC5A9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CaixaDeTexto 58">
            <a:extLst>
              <a:ext uri="{FF2B5EF4-FFF2-40B4-BE49-F238E27FC236}">
                <a16:creationId xmlns:a16="http://schemas.microsoft.com/office/drawing/2014/main" id="{616EA16B-6F5A-477F-B385-C35AD9FD663C}"/>
              </a:ext>
            </a:extLst>
          </p:cNvPr>
          <p:cNvSpPr txBox="1"/>
          <p:nvPr/>
        </p:nvSpPr>
        <p:spPr>
          <a:xfrm>
            <a:off x="4508743" y="2669601"/>
            <a:ext cx="3106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Efficiency</a:t>
            </a:r>
          </a:p>
        </p:txBody>
      </p:sp>
    </p:spTree>
    <p:extLst>
      <p:ext uri="{BB962C8B-B14F-4D97-AF65-F5344CB8AC3E}">
        <p14:creationId xmlns:p14="http://schemas.microsoft.com/office/powerpoint/2010/main" val="307126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1">
                <a:lumMod val="85000"/>
              </a:schemeClr>
            </a:gs>
            <a:gs pos="83000">
              <a:schemeClr val="bg1">
                <a:lumMod val="50000"/>
              </a:schemeClr>
            </a:gs>
            <a:gs pos="100000">
              <a:schemeClr val="tx1">
                <a:lumMod val="50000"/>
                <a:lumOff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tângulo: Cantos Arredondados 3074">
            <a:extLst>
              <a:ext uri="{FF2B5EF4-FFF2-40B4-BE49-F238E27FC236}">
                <a16:creationId xmlns:a16="http://schemas.microsoft.com/office/drawing/2014/main" id="{F0C8C7DF-FDB1-4996-AE8C-7B68F2FFA2BE}"/>
              </a:ext>
            </a:extLst>
          </p:cNvPr>
          <p:cNvSpPr/>
          <p:nvPr/>
        </p:nvSpPr>
        <p:spPr>
          <a:xfrm>
            <a:off x="8086530" y="406463"/>
            <a:ext cx="3709774" cy="6142292"/>
          </a:xfrm>
          <a:prstGeom prst="roundRect">
            <a:avLst>
              <a:gd name="adj" fmla="val 5681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073" name="CaixaDeTexto 3072">
            <a:extLst>
              <a:ext uri="{FF2B5EF4-FFF2-40B4-BE49-F238E27FC236}">
                <a16:creationId xmlns:a16="http://schemas.microsoft.com/office/drawing/2014/main" id="{F8064959-833D-473C-B7DA-69B8345AC12F}"/>
              </a:ext>
            </a:extLst>
          </p:cNvPr>
          <p:cNvSpPr txBox="1"/>
          <p:nvPr/>
        </p:nvSpPr>
        <p:spPr>
          <a:xfrm>
            <a:off x="8086530" y="2780898"/>
            <a:ext cx="553998" cy="256115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Walk</a:t>
            </a:r>
            <a:r>
              <a:rPr kumimoji="0" lang="pt-BR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in Van</a:t>
            </a:r>
          </a:p>
        </p:txBody>
      </p:sp>
      <p:sp>
        <p:nvSpPr>
          <p:cNvPr id="97" name="Retângulo: Cantos Arredondados 96">
            <a:extLst>
              <a:ext uri="{FF2B5EF4-FFF2-40B4-BE49-F238E27FC236}">
                <a16:creationId xmlns:a16="http://schemas.microsoft.com/office/drawing/2014/main" id="{CBD9E033-3B26-1C86-F3DB-D6802E08A1A5}"/>
              </a:ext>
            </a:extLst>
          </p:cNvPr>
          <p:cNvSpPr/>
          <p:nvPr/>
        </p:nvSpPr>
        <p:spPr>
          <a:xfrm>
            <a:off x="9564452" y="1212329"/>
            <a:ext cx="441644" cy="376518"/>
          </a:xfrm>
          <a:prstGeom prst="roundRect">
            <a:avLst/>
          </a:prstGeom>
          <a:gradFill flip="none" rotWithShape="1">
            <a:gsLst>
              <a:gs pos="0">
                <a:schemeClr val="dk1">
                  <a:lumMod val="67000"/>
                </a:schemeClr>
              </a:gs>
              <a:gs pos="48000">
                <a:schemeClr val="dk1">
                  <a:lumMod val="97000"/>
                  <a:lumOff val="3000"/>
                </a:schemeClr>
              </a:gs>
              <a:gs pos="100000">
                <a:schemeClr val="dk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98" name="Retângulo: Cantos Arredondados 97">
            <a:extLst>
              <a:ext uri="{FF2B5EF4-FFF2-40B4-BE49-F238E27FC236}">
                <a16:creationId xmlns:a16="http://schemas.microsoft.com/office/drawing/2014/main" id="{20D8146B-1752-3A27-8A46-091D5118B286}"/>
              </a:ext>
            </a:extLst>
          </p:cNvPr>
          <p:cNvSpPr/>
          <p:nvPr/>
        </p:nvSpPr>
        <p:spPr>
          <a:xfrm>
            <a:off x="9561361" y="1547195"/>
            <a:ext cx="444735" cy="16286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079" name="Imagem 3078">
            <a:extLst>
              <a:ext uri="{FF2B5EF4-FFF2-40B4-BE49-F238E27FC236}">
                <a16:creationId xmlns:a16="http://schemas.microsoft.com/office/drawing/2014/main" id="{DA11822A-0839-4728-8BA8-74168DBE16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834723" y="1405075"/>
            <a:ext cx="6858002" cy="4598329"/>
          </a:xfrm>
          <a:prstGeom prst="rect">
            <a:avLst/>
          </a:prstGeom>
        </p:spPr>
      </p:pic>
      <p:grpSp>
        <p:nvGrpSpPr>
          <p:cNvPr id="3077" name="Agrupar 3076">
            <a:extLst>
              <a:ext uri="{FF2B5EF4-FFF2-40B4-BE49-F238E27FC236}">
                <a16:creationId xmlns:a16="http://schemas.microsoft.com/office/drawing/2014/main" id="{1FF8FABF-0958-48F5-984D-A0D00032E7C5}"/>
              </a:ext>
            </a:extLst>
          </p:cNvPr>
          <p:cNvGrpSpPr/>
          <p:nvPr/>
        </p:nvGrpSpPr>
        <p:grpSpPr>
          <a:xfrm>
            <a:off x="9785686" y="1558989"/>
            <a:ext cx="1643633" cy="1883422"/>
            <a:chOff x="2028524" y="1283749"/>
            <a:chExt cx="1643633" cy="1883422"/>
          </a:xfrm>
        </p:grpSpPr>
        <p:grpSp>
          <p:nvGrpSpPr>
            <p:cNvPr id="99" name="Agrupar 98">
              <a:extLst>
                <a:ext uri="{FF2B5EF4-FFF2-40B4-BE49-F238E27FC236}">
                  <a16:creationId xmlns:a16="http://schemas.microsoft.com/office/drawing/2014/main" id="{343E1327-C22C-48D8-B8C4-B5C8879FDBBC}"/>
                </a:ext>
              </a:extLst>
            </p:cNvPr>
            <p:cNvGrpSpPr/>
            <p:nvPr/>
          </p:nvGrpSpPr>
          <p:grpSpPr>
            <a:xfrm rot="20847587">
              <a:off x="2028524" y="1283749"/>
              <a:ext cx="342999" cy="1883422"/>
              <a:chOff x="4810902" y="1618695"/>
              <a:chExt cx="342999" cy="1883422"/>
            </a:xfrm>
          </p:grpSpPr>
          <p:pic>
            <p:nvPicPr>
              <p:cNvPr id="127" name="Imagem 126">
                <a:extLst>
                  <a:ext uri="{FF2B5EF4-FFF2-40B4-BE49-F238E27FC236}">
                    <a16:creationId xmlns:a16="http://schemas.microsoft.com/office/drawing/2014/main" id="{043EDC8F-8BD5-4CA0-85EA-9E72A284EA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916406" y="1618695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128" name="Imagem 127">
                <a:extLst>
                  <a:ext uri="{FF2B5EF4-FFF2-40B4-BE49-F238E27FC236}">
                    <a16:creationId xmlns:a16="http://schemas.microsoft.com/office/drawing/2014/main" id="{589E2619-BD82-4817-9192-7779EDB26E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79956" y="1951772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129" name="Imagem 128">
                <a:extLst>
                  <a:ext uri="{FF2B5EF4-FFF2-40B4-BE49-F238E27FC236}">
                    <a16:creationId xmlns:a16="http://schemas.microsoft.com/office/drawing/2014/main" id="{C9818999-39F8-45A6-956D-41900E2C5A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77325" y="2293900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130" name="Imagem 129">
                <a:extLst>
                  <a:ext uri="{FF2B5EF4-FFF2-40B4-BE49-F238E27FC236}">
                    <a16:creationId xmlns:a16="http://schemas.microsoft.com/office/drawing/2014/main" id="{EF65BC22-A17B-4890-B6CE-2446D964EA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40877" y="2619126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131" name="Imagem 130">
                <a:extLst>
                  <a:ext uri="{FF2B5EF4-FFF2-40B4-BE49-F238E27FC236}">
                    <a16:creationId xmlns:a16="http://schemas.microsoft.com/office/drawing/2014/main" id="{50B1E137-8623-4BDA-8576-4CB22396E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40876" y="2942639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132" name="Imagem 131">
                <a:extLst>
                  <a:ext uri="{FF2B5EF4-FFF2-40B4-BE49-F238E27FC236}">
                    <a16:creationId xmlns:a16="http://schemas.microsoft.com/office/drawing/2014/main" id="{E6C2EAE6-65EA-420F-BEA7-28AE17B5BB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608281">
                <a:off x="4810902" y="3234648"/>
                <a:ext cx="267469" cy="267469"/>
              </a:xfrm>
              <a:prstGeom prst="rect">
                <a:avLst/>
              </a:prstGeom>
            </p:spPr>
          </p:pic>
        </p:grpSp>
        <p:pic>
          <p:nvPicPr>
            <p:cNvPr id="110" name="Imagem 109">
              <a:extLst>
                <a:ext uri="{FF2B5EF4-FFF2-40B4-BE49-F238E27FC236}">
                  <a16:creationId xmlns:a16="http://schemas.microsoft.com/office/drawing/2014/main" id="{50184270-BF85-43F7-9561-10AB72C1C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612">
              <a:off x="2614155" y="2616163"/>
              <a:ext cx="237495" cy="237495"/>
            </a:xfrm>
            <a:prstGeom prst="rect">
              <a:avLst/>
            </a:prstGeom>
          </p:spPr>
        </p:pic>
        <p:pic>
          <p:nvPicPr>
            <p:cNvPr id="111" name="Imagem 110">
              <a:extLst>
                <a:ext uri="{FF2B5EF4-FFF2-40B4-BE49-F238E27FC236}">
                  <a16:creationId xmlns:a16="http://schemas.microsoft.com/office/drawing/2014/main" id="{6F3B09B6-8388-4105-B5A9-AF8A550A7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870528">
              <a:off x="2556211" y="2912671"/>
              <a:ext cx="237495" cy="237495"/>
            </a:xfrm>
            <a:prstGeom prst="rect">
              <a:avLst/>
            </a:prstGeom>
          </p:spPr>
        </p:pic>
        <p:pic>
          <p:nvPicPr>
            <p:cNvPr id="120" name="Imagem 119">
              <a:extLst>
                <a:ext uri="{FF2B5EF4-FFF2-40B4-BE49-F238E27FC236}">
                  <a16:creationId xmlns:a16="http://schemas.microsoft.com/office/drawing/2014/main" id="{33E9E3E6-FB75-4D1F-9B20-9D6F5F7D0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90143">
              <a:off x="2700847" y="2320492"/>
              <a:ext cx="237495" cy="237495"/>
            </a:xfrm>
            <a:prstGeom prst="rect">
              <a:avLst/>
            </a:prstGeom>
          </p:spPr>
        </p:pic>
        <p:pic>
          <p:nvPicPr>
            <p:cNvPr id="133" name="Imagem 132">
              <a:extLst>
                <a:ext uri="{FF2B5EF4-FFF2-40B4-BE49-F238E27FC236}">
                  <a16:creationId xmlns:a16="http://schemas.microsoft.com/office/drawing/2014/main" id="{3C936EA9-D2A6-4C1C-AEC4-41CD48D6E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914159">
              <a:off x="2844603" y="2064312"/>
              <a:ext cx="237495" cy="237495"/>
            </a:xfrm>
            <a:prstGeom prst="rect">
              <a:avLst/>
            </a:prstGeom>
          </p:spPr>
        </p:pic>
        <p:pic>
          <p:nvPicPr>
            <p:cNvPr id="134" name="Imagem 133">
              <a:extLst>
                <a:ext uri="{FF2B5EF4-FFF2-40B4-BE49-F238E27FC236}">
                  <a16:creationId xmlns:a16="http://schemas.microsoft.com/office/drawing/2014/main" id="{A9F6023D-7ACD-4C09-A928-E443FEC23E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870018">
              <a:off x="3146202" y="1985969"/>
              <a:ext cx="237495" cy="237495"/>
            </a:xfrm>
            <a:prstGeom prst="rect">
              <a:avLst/>
            </a:prstGeom>
          </p:spPr>
        </p:pic>
        <p:pic>
          <p:nvPicPr>
            <p:cNvPr id="135" name="Imagem 134">
              <a:extLst>
                <a:ext uri="{FF2B5EF4-FFF2-40B4-BE49-F238E27FC236}">
                  <a16:creationId xmlns:a16="http://schemas.microsoft.com/office/drawing/2014/main" id="{9EA9AFDF-90E5-44E2-A761-34227B284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917258">
              <a:off x="3434662" y="1974495"/>
              <a:ext cx="237495" cy="237495"/>
            </a:xfrm>
            <a:prstGeom prst="rect">
              <a:avLst/>
            </a:prstGeom>
          </p:spPr>
        </p:pic>
      </p:grpSp>
      <p:pic>
        <p:nvPicPr>
          <p:cNvPr id="3" name="Imagem 2" descr="Caixa de papelão marrom com sua sombra projetada">
            <a:extLst>
              <a:ext uri="{FF2B5EF4-FFF2-40B4-BE49-F238E27FC236}">
                <a16:creationId xmlns:a16="http://schemas.microsoft.com/office/drawing/2014/main" id="{02471AE3-16AD-7B1C-554E-D3C817779A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0" b="89980" l="8699" r="89954">
                        <a14:foregroundMark x1="9238" y1="63798" x2="9238" y2="63798"/>
                        <a14:foregroundMark x1="8699" y1="63798" x2="9884" y2="64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254" y="3215530"/>
            <a:ext cx="1654828" cy="1103111"/>
          </a:xfrm>
          <a:prstGeom prst="rect">
            <a:avLst/>
          </a:prstGeom>
        </p:spPr>
      </p:pic>
      <p:sp>
        <p:nvSpPr>
          <p:cNvPr id="101" name="Retângulo 100">
            <a:extLst>
              <a:ext uri="{FF2B5EF4-FFF2-40B4-BE49-F238E27FC236}">
                <a16:creationId xmlns:a16="http://schemas.microsoft.com/office/drawing/2014/main" id="{AAD5E75F-FF52-7E2F-7219-7125EA9C085B}"/>
              </a:ext>
            </a:extLst>
          </p:cNvPr>
          <p:cNvSpPr/>
          <p:nvPr/>
        </p:nvSpPr>
        <p:spPr>
          <a:xfrm>
            <a:off x="10087207" y="3500819"/>
            <a:ext cx="590257" cy="610050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2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BDE685BE-1FF2-7FE5-A015-3187FCE20FC1}"/>
              </a:ext>
            </a:extLst>
          </p:cNvPr>
          <p:cNvGrpSpPr/>
          <p:nvPr/>
        </p:nvGrpSpPr>
        <p:grpSpPr>
          <a:xfrm>
            <a:off x="171906" y="-1044895"/>
            <a:ext cx="7910723" cy="8178136"/>
            <a:chOff x="4755823" y="-1232069"/>
            <a:chExt cx="7910723" cy="8178136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05374151-EBC4-4B46-ABC3-DD7D2EB1C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2711290" y="812464"/>
              <a:ext cx="8178134" cy="4089067"/>
            </a:xfrm>
            <a:prstGeom prst="rect">
              <a:avLst/>
            </a:prstGeom>
          </p:spPr>
        </p:pic>
        <p:pic>
          <p:nvPicPr>
            <p:cNvPr id="102" name="Imagem 101" descr="Caixa de papelão marrom com sua sombra projetada">
              <a:extLst>
                <a:ext uri="{FF2B5EF4-FFF2-40B4-BE49-F238E27FC236}">
                  <a16:creationId xmlns:a16="http://schemas.microsoft.com/office/drawing/2014/main" id="{FF5841E0-A4D4-BAA0-F9FC-BA90BDF97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80" b="89980" l="8699" r="89954">
                          <a14:foregroundMark x1="9238" y1="63798" x2="9238" y2="63798"/>
                          <a14:foregroundMark x1="8699" y1="63798" x2="9884" y2="644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0313" y="2887094"/>
              <a:ext cx="1654828" cy="1103111"/>
            </a:xfrm>
            <a:prstGeom prst="rect">
              <a:avLst/>
            </a:prstGeom>
          </p:spPr>
        </p:pic>
        <p:sp>
          <p:nvSpPr>
            <p:cNvPr id="103" name="Retângulo 102">
              <a:extLst>
                <a:ext uri="{FF2B5EF4-FFF2-40B4-BE49-F238E27FC236}">
                  <a16:creationId xmlns:a16="http://schemas.microsoft.com/office/drawing/2014/main" id="{E5C426A2-D77A-34E3-DD1D-7C9D3DB66FE2}"/>
                </a:ext>
              </a:extLst>
            </p:cNvPr>
            <p:cNvSpPr/>
            <p:nvPr/>
          </p:nvSpPr>
          <p:spPr>
            <a:xfrm>
              <a:off x="7094266" y="3172383"/>
              <a:ext cx="590257" cy="610050"/>
            </a:xfrm>
            <a:prstGeom prst="rect">
              <a:avLst/>
            </a:prstGeom>
            <a:no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2</a:t>
              </a:r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EA53985F-212B-4ADA-B93C-4A4D24807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532944" y="812465"/>
              <a:ext cx="8178136" cy="4089068"/>
            </a:xfrm>
            <a:prstGeom prst="rect">
              <a:avLst/>
            </a:prstGeom>
          </p:spPr>
        </p:pic>
        <p:grpSp>
          <p:nvGrpSpPr>
            <p:cNvPr id="56" name="Agrupar 55">
              <a:extLst>
                <a:ext uri="{FF2B5EF4-FFF2-40B4-BE49-F238E27FC236}">
                  <a16:creationId xmlns:a16="http://schemas.microsoft.com/office/drawing/2014/main" id="{66A72E9A-967F-4B0A-B3CB-F434F1C267CA}"/>
                </a:ext>
              </a:extLst>
            </p:cNvPr>
            <p:cNvGrpSpPr/>
            <p:nvPr/>
          </p:nvGrpSpPr>
          <p:grpSpPr>
            <a:xfrm>
              <a:off x="9217571" y="1564831"/>
              <a:ext cx="342999" cy="1883422"/>
              <a:chOff x="4810902" y="1618695"/>
              <a:chExt cx="342999" cy="1883422"/>
            </a:xfrm>
          </p:grpSpPr>
          <p:pic>
            <p:nvPicPr>
              <p:cNvPr id="84" name="Imagem 83">
                <a:extLst>
                  <a:ext uri="{FF2B5EF4-FFF2-40B4-BE49-F238E27FC236}">
                    <a16:creationId xmlns:a16="http://schemas.microsoft.com/office/drawing/2014/main" id="{B7FB75D7-062C-484B-893C-7E94AB5952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916406" y="1618695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5" name="Imagem 84">
                <a:extLst>
                  <a:ext uri="{FF2B5EF4-FFF2-40B4-BE49-F238E27FC236}">
                    <a16:creationId xmlns:a16="http://schemas.microsoft.com/office/drawing/2014/main" id="{EB71ED27-FEA3-4435-BC41-B5F6F0088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79956" y="1951772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6" name="Imagem 85">
                <a:extLst>
                  <a:ext uri="{FF2B5EF4-FFF2-40B4-BE49-F238E27FC236}">
                    <a16:creationId xmlns:a16="http://schemas.microsoft.com/office/drawing/2014/main" id="{08CB9E92-6C80-4259-A42B-E1F0E4B407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77325" y="2293900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7" name="Imagem 86">
                <a:extLst>
                  <a:ext uri="{FF2B5EF4-FFF2-40B4-BE49-F238E27FC236}">
                    <a16:creationId xmlns:a16="http://schemas.microsoft.com/office/drawing/2014/main" id="{249F485E-89AD-44F4-946B-679F4952D2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40877" y="2619126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8" name="Imagem 87">
                <a:extLst>
                  <a:ext uri="{FF2B5EF4-FFF2-40B4-BE49-F238E27FC236}">
                    <a16:creationId xmlns:a16="http://schemas.microsoft.com/office/drawing/2014/main" id="{54DFA805-9156-4A23-A64E-295AAA98C7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40876" y="2942639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9" name="Imagem 88">
                <a:extLst>
                  <a:ext uri="{FF2B5EF4-FFF2-40B4-BE49-F238E27FC236}">
                    <a16:creationId xmlns:a16="http://schemas.microsoft.com/office/drawing/2014/main" id="{3AB0E484-7D05-4045-AFFD-0610AD66AE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608281">
                <a:off x="4810902" y="3234648"/>
                <a:ext cx="267469" cy="267469"/>
              </a:xfrm>
              <a:prstGeom prst="rect">
                <a:avLst/>
              </a:prstGeom>
            </p:spPr>
          </p:pic>
        </p:grpSp>
        <p:grpSp>
          <p:nvGrpSpPr>
            <p:cNvPr id="57" name="Agrupar 56">
              <a:extLst>
                <a:ext uri="{FF2B5EF4-FFF2-40B4-BE49-F238E27FC236}">
                  <a16:creationId xmlns:a16="http://schemas.microsoft.com/office/drawing/2014/main" id="{C7D3311A-F011-4900-8D05-6F60BE0BABE5}"/>
                </a:ext>
              </a:extLst>
            </p:cNvPr>
            <p:cNvGrpSpPr/>
            <p:nvPr/>
          </p:nvGrpSpPr>
          <p:grpSpPr>
            <a:xfrm>
              <a:off x="9140198" y="3579650"/>
              <a:ext cx="342999" cy="1883422"/>
              <a:chOff x="4810902" y="1618695"/>
              <a:chExt cx="342999" cy="1883422"/>
            </a:xfrm>
          </p:grpSpPr>
          <p:pic>
            <p:nvPicPr>
              <p:cNvPr id="78" name="Imagem 77">
                <a:extLst>
                  <a:ext uri="{FF2B5EF4-FFF2-40B4-BE49-F238E27FC236}">
                    <a16:creationId xmlns:a16="http://schemas.microsoft.com/office/drawing/2014/main" id="{4B30498F-D4AF-4405-A3A1-3FD83C17AA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916406" y="1618695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79" name="Imagem 78">
                <a:extLst>
                  <a:ext uri="{FF2B5EF4-FFF2-40B4-BE49-F238E27FC236}">
                    <a16:creationId xmlns:a16="http://schemas.microsoft.com/office/drawing/2014/main" id="{4DDD3F7D-EAAC-4D00-8CC9-0F9833F15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79956" y="1951772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0" name="Imagem 79">
                <a:extLst>
                  <a:ext uri="{FF2B5EF4-FFF2-40B4-BE49-F238E27FC236}">
                    <a16:creationId xmlns:a16="http://schemas.microsoft.com/office/drawing/2014/main" id="{39D97E53-1638-4460-A8E7-7FFCC48AB3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77325" y="2293900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1" name="Imagem 80">
                <a:extLst>
                  <a:ext uri="{FF2B5EF4-FFF2-40B4-BE49-F238E27FC236}">
                    <a16:creationId xmlns:a16="http://schemas.microsoft.com/office/drawing/2014/main" id="{9C21DFC6-80E8-44C6-89F7-F91539A208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4840877" y="2619126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2" name="Imagem 81">
                <a:extLst>
                  <a:ext uri="{FF2B5EF4-FFF2-40B4-BE49-F238E27FC236}">
                    <a16:creationId xmlns:a16="http://schemas.microsoft.com/office/drawing/2014/main" id="{545E88FD-98C3-48D9-9901-C7AC91BF89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2152437">
                <a:off x="4840876" y="2942639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83" name="Imagem 82">
                <a:extLst>
                  <a:ext uri="{FF2B5EF4-FFF2-40B4-BE49-F238E27FC236}">
                    <a16:creationId xmlns:a16="http://schemas.microsoft.com/office/drawing/2014/main" id="{D3BE9E41-16DD-45AF-960E-A70FC9B698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608281">
                <a:off x="4810902" y="3234648"/>
                <a:ext cx="267469" cy="267469"/>
              </a:xfrm>
              <a:prstGeom prst="rect">
                <a:avLst/>
              </a:prstGeom>
            </p:spPr>
          </p:pic>
        </p:grpSp>
        <p:pic>
          <p:nvPicPr>
            <p:cNvPr id="58" name="Imagem 57">
              <a:extLst>
                <a:ext uri="{FF2B5EF4-FFF2-40B4-BE49-F238E27FC236}">
                  <a16:creationId xmlns:a16="http://schemas.microsoft.com/office/drawing/2014/main" id="{1EEAEFDD-773F-4F62-8CC8-106424EA4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9271" y="5520441"/>
              <a:ext cx="237495" cy="237495"/>
            </a:xfrm>
            <a:prstGeom prst="rect">
              <a:avLst/>
            </a:prstGeom>
          </p:spPr>
        </p:pic>
        <p:pic>
          <p:nvPicPr>
            <p:cNvPr id="59" name="Imagem 58">
              <a:extLst>
                <a:ext uri="{FF2B5EF4-FFF2-40B4-BE49-F238E27FC236}">
                  <a16:creationId xmlns:a16="http://schemas.microsoft.com/office/drawing/2014/main" id="{CC1826EF-0F59-4A37-90C8-7EDB2F5CE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8543">
              <a:off x="10233069" y="5896239"/>
              <a:ext cx="237495" cy="237495"/>
            </a:xfrm>
            <a:prstGeom prst="rect">
              <a:avLst/>
            </a:prstGeom>
          </p:spPr>
        </p:pic>
        <p:pic>
          <p:nvPicPr>
            <p:cNvPr id="60" name="Imagem 59">
              <a:extLst>
                <a:ext uri="{FF2B5EF4-FFF2-40B4-BE49-F238E27FC236}">
                  <a16:creationId xmlns:a16="http://schemas.microsoft.com/office/drawing/2014/main" id="{F9A8154E-8AE5-4821-B941-E03616496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374337">
              <a:off x="10052340" y="6207561"/>
              <a:ext cx="237495" cy="237495"/>
            </a:xfrm>
            <a:prstGeom prst="rect">
              <a:avLst/>
            </a:prstGeom>
          </p:spPr>
        </p:pic>
        <p:pic>
          <p:nvPicPr>
            <p:cNvPr id="61" name="Imagem 60">
              <a:extLst>
                <a:ext uri="{FF2B5EF4-FFF2-40B4-BE49-F238E27FC236}">
                  <a16:creationId xmlns:a16="http://schemas.microsoft.com/office/drawing/2014/main" id="{FD470B1C-3853-4717-8AE6-75538758F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914543">
              <a:off x="9597020" y="6155754"/>
              <a:ext cx="237495" cy="237495"/>
            </a:xfrm>
            <a:prstGeom prst="rect">
              <a:avLst/>
            </a:prstGeom>
          </p:spPr>
        </p:pic>
        <p:pic>
          <p:nvPicPr>
            <p:cNvPr id="62" name="Imagem 61">
              <a:extLst>
                <a:ext uri="{FF2B5EF4-FFF2-40B4-BE49-F238E27FC236}">
                  <a16:creationId xmlns:a16="http://schemas.microsoft.com/office/drawing/2014/main" id="{F9A6855D-D3EB-41EE-9DA8-17D744857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599271">
              <a:off x="9170692" y="5610504"/>
              <a:ext cx="237495" cy="237495"/>
            </a:xfrm>
            <a:prstGeom prst="rect">
              <a:avLst/>
            </a:prstGeom>
          </p:spPr>
        </p:pic>
        <p:pic>
          <p:nvPicPr>
            <p:cNvPr id="63" name="Imagem 62">
              <a:extLst>
                <a:ext uri="{FF2B5EF4-FFF2-40B4-BE49-F238E27FC236}">
                  <a16:creationId xmlns:a16="http://schemas.microsoft.com/office/drawing/2014/main" id="{E2BEA366-29DD-4DF6-9AEF-A3456DF28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055115">
              <a:off x="9215726" y="5958891"/>
              <a:ext cx="267469" cy="267469"/>
            </a:xfrm>
            <a:prstGeom prst="rect">
              <a:avLst/>
            </a:prstGeom>
          </p:spPr>
        </p:pic>
        <p:pic>
          <p:nvPicPr>
            <p:cNvPr id="64" name="Imagem 63">
              <a:extLst>
                <a:ext uri="{FF2B5EF4-FFF2-40B4-BE49-F238E27FC236}">
                  <a16:creationId xmlns:a16="http://schemas.microsoft.com/office/drawing/2014/main" id="{FDB4CCAA-1106-40CD-8CF6-4281C5492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25111">
              <a:off x="10475315" y="4912747"/>
              <a:ext cx="237495" cy="237495"/>
            </a:xfrm>
            <a:prstGeom prst="rect">
              <a:avLst/>
            </a:prstGeom>
          </p:spPr>
        </p:pic>
        <p:pic>
          <p:nvPicPr>
            <p:cNvPr id="65" name="Imagem 64">
              <a:extLst>
                <a:ext uri="{FF2B5EF4-FFF2-40B4-BE49-F238E27FC236}">
                  <a16:creationId xmlns:a16="http://schemas.microsoft.com/office/drawing/2014/main" id="{DDA939FD-E7CE-425B-BBAE-D578CF715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8543">
              <a:off x="10383121" y="5193375"/>
              <a:ext cx="237495" cy="237495"/>
            </a:xfrm>
            <a:prstGeom prst="rect">
              <a:avLst/>
            </a:prstGeom>
          </p:spPr>
        </p:pic>
        <p:pic>
          <p:nvPicPr>
            <p:cNvPr id="67" name="Imagem 66">
              <a:extLst>
                <a:ext uri="{FF2B5EF4-FFF2-40B4-BE49-F238E27FC236}">
                  <a16:creationId xmlns:a16="http://schemas.microsoft.com/office/drawing/2014/main" id="{9C96C650-46EA-4ACC-B162-5050B4C7C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25111">
              <a:off x="10603333" y="4273777"/>
              <a:ext cx="237495" cy="237495"/>
            </a:xfrm>
            <a:prstGeom prst="rect">
              <a:avLst/>
            </a:prstGeom>
          </p:spPr>
        </p:pic>
        <p:pic>
          <p:nvPicPr>
            <p:cNvPr id="68" name="Imagem 67">
              <a:extLst>
                <a:ext uri="{FF2B5EF4-FFF2-40B4-BE49-F238E27FC236}">
                  <a16:creationId xmlns:a16="http://schemas.microsoft.com/office/drawing/2014/main" id="{1FED7C93-5497-41FD-B0EF-E6151AC4D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48543">
              <a:off x="10511139" y="4554405"/>
              <a:ext cx="237495" cy="237495"/>
            </a:xfrm>
            <a:prstGeom prst="rect">
              <a:avLst/>
            </a:prstGeom>
          </p:spPr>
        </p:pic>
        <p:pic>
          <p:nvPicPr>
            <p:cNvPr id="69" name="Imagem 68">
              <a:extLst>
                <a:ext uri="{FF2B5EF4-FFF2-40B4-BE49-F238E27FC236}">
                  <a16:creationId xmlns:a16="http://schemas.microsoft.com/office/drawing/2014/main" id="{CAD82F44-C06D-4AD7-B64B-9A0FB055B7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122818">
              <a:off x="11142661" y="4280131"/>
              <a:ext cx="237495" cy="237495"/>
            </a:xfrm>
            <a:prstGeom prst="rect">
              <a:avLst/>
            </a:prstGeom>
          </p:spPr>
        </p:pic>
        <p:pic>
          <p:nvPicPr>
            <p:cNvPr id="70" name="Imagem 69">
              <a:extLst>
                <a:ext uri="{FF2B5EF4-FFF2-40B4-BE49-F238E27FC236}">
                  <a16:creationId xmlns:a16="http://schemas.microsoft.com/office/drawing/2014/main" id="{420677F9-E986-4E00-A1CE-D32D2DCE3B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970054">
              <a:off x="11101725" y="4587238"/>
              <a:ext cx="237495" cy="237495"/>
            </a:xfrm>
            <a:prstGeom prst="rect">
              <a:avLst/>
            </a:prstGeom>
          </p:spPr>
        </p:pic>
        <p:pic>
          <p:nvPicPr>
            <p:cNvPr id="71" name="Imagem 70">
              <a:extLst>
                <a:ext uri="{FF2B5EF4-FFF2-40B4-BE49-F238E27FC236}">
                  <a16:creationId xmlns:a16="http://schemas.microsoft.com/office/drawing/2014/main" id="{CB7ADAAA-8723-41FB-A44A-52549ECF2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122818">
              <a:off x="11146621" y="4949417"/>
              <a:ext cx="237495" cy="237495"/>
            </a:xfrm>
            <a:prstGeom prst="rect">
              <a:avLst/>
            </a:prstGeom>
          </p:spPr>
        </p:pic>
        <p:pic>
          <p:nvPicPr>
            <p:cNvPr id="72" name="Imagem 71">
              <a:extLst>
                <a:ext uri="{FF2B5EF4-FFF2-40B4-BE49-F238E27FC236}">
                  <a16:creationId xmlns:a16="http://schemas.microsoft.com/office/drawing/2014/main" id="{5FF4A0A2-97EB-4B21-BAAF-1024C3CAF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505580">
              <a:off x="11105685" y="5256524"/>
              <a:ext cx="237495" cy="237495"/>
            </a:xfrm>
            <a:prstGeom prst="rect">
              <a:avLst/>
            </a:prstGeom>
          </p:spPr>
        </p:pic>
        <p:pic>
          <p:nvPicPr>
            <p:cNvPr id="73" name="Imagem 72">
              <a:extLst>
                <a:ext uri="{FF2B5EF4-FFF2-40B4-BE49-F238E27FC236}">
                  <a16:creationId xmlns:a16="http://schemas.microsoft.com/office/drawing/2014/main" id="{6510A053-0E43-4D37-ABF5-14B3AF86E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122818">
              <a:off x="11191656" y="5604461"/>
              <a:ext cx="237495" cy="237495"/>
            </a:xfrm>
            <a:prstGeom prst="rect">
              <a:avLst/>
            </a:prstGeom>
          </p:spPr>
        </p:pic>
        <p:pic>
          <p:nvPicPr>
            <p:cNvPr id="74" name="Imagem 73">
              <a:extLst>
                <a:ext uri="{FF2B5EF4-FFF2-40B4-BE49-F238E27FC236}">
                  <a16:creationId xmlns:a16="http://schemas.microsoft.com/office/drawing/2014/main" id="{27B49E07-BCB0-4BB6-A433-49C6EBEC6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629573">
              <a:off x="11274573" y="5944203"/>
              <a:ext cx="237495" cy="237495"/>
            </a:xfrm>
            <a:prstGeom prst="rect">
              <a:avLst/>
            </a:prstGeom>
          </p:spPr>
        </p:pic>
        <p:pic>
          <p:nvPicPr>
            <p:cNvPr id="75" name="Imagem 74">
              <a:extLst>
                <a:ext uri="{FF2B5EF4-FFF2-40B4-BE49-F238E27FC236}">
                  <a16:creationId xmlns:a16="http://schemas.microsoft.com/office/drawing/2014/main" id="{3C3EBCCD-4ADC-4658-BFD4-A08DC3F7A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121185">
              <a:off x="11603161" y="6112278"/>
              <a:ext cx="237495" cy="237495"/>
            </a:xfrm>
            <a:prstGeom prst="rect">
              <a:avLst/>
            </a:prstGeom>
          </p:spPr>
        </p:pic>
        <p:pic>
          <p:nvPicPr>
            <p:cNvPr id="76" name="Imagem 75">
              <a:extLst>
                <a:ext uri="{FF2B5EF4-FFF2-40B4-BE49-F238E27FC236}">
                  <a16:creationId xmlns:a16="http://schemas.microsoft.com/office/drawing/2014/main" id="{6F6847A1-3166-47A9-9244-BC105E69B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4719503">
              <a:off x="11971285" y="6168632"/>
              <a:ext cx="237495" cy="237495"/>
            </a:xfrm>
            <a:prstGeom prst="rect">
              <a:avLst/>
            </a:prstGeom>
          </p:spPr>
        </p:pic>
        <p:pic>
          <p:nvPicPr>
            <p:cNvPr id="77" name="Imagem 76">
              <a:extLst>
                <a:ext uri="{FF2B5EF4-FFF2-40B4-BE49-F238E27FC236}">
                  <a16:creationId xmlns:a16="http://schemas.microsoft.com/office/drawing/2014/main" id="{A5A2C6B7-2A7A-42FB-9FFB-1328C5834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25111">
              <a:off x="10868147" y="4025623"/>
              <a:ext cx="237495" cy="237495"/>
            </a:xfrm>
            <a:prstGeom prst="rect">
              <a:avLst/>
            </a:prstGeom>
          </p:spPr>
        </p:pic>
        <p:grpSp>
          <p:nvGrpSpPr>
            <p:cNvPr id="41" name="Agrupar 40">
              <a:extLst>
                <a:ext uri="{FF2B5EF4-FFF2-40B4-BE49-F238E27FC236}">
                  <a16:creationId xmlns:a16="http://schemas.microsoft.com/office/drawing/2014/main" id="{2EF739FF-19A5-40C7-9D93-09D76DEEC32B}"/>
                </a:ext>
              </a:extLst>
            </p:cNvPr>
            <p:cNvGrpSpPr/>
            <p:nvPr/>
          </p:nvGrpSpPr>
          <p:grpSpPr>
            <a:xfrm>
              <a:off x="5442131" y="1496388"/>
              <a:ext cx="2847558" cy="4986466"/>
              <a:chOff x="4679740" y="1545578"/>
              <a:chExt cx="2847558" cy="4986466"/>
            </a:xfrm>
          </p:grpSpPr>
          <p:grpSp>
            <p:nvGrpSpPr>
              <p:cNvPr id="17" name="Agrupar 16">
                <a:extLst>
                  <a:ext uri="{FF2B5EF4-FFF2-40B4-BE49-F238E27FC236}">
                    <a16:creationId xmlns:a16="http://schemas.microsoft.com/office/drawing/2014/main" id="{958A9099-316A-4FE4-AC80-1F633E3574B8}"/>
                  </a:ext>
                </a:extLst>
              </p:cNvPr>
              <p:cNvGrpSpPr/>
              <p:nvPr/>
            </p:nvGrpSpPr>
            <p:grpSpPr>
              <a:xfrm>
                <a:off x="4757113" y="1545578"/>
                <a:ext cx="342999" cy="1883422"/>
                <a:chOff x="4810902" y="1618695"/>
                <a:chExt cx="342999" cy="1883422"/>
              </a:xfrm>
            </p:grpSpPr>
            <p:pic>
              <p:nvPicPr>
                <p:cNvPr id="16" name="Imagem 15">
                  <a:extLst>
                    <a:ext uri="{FF2B5EF4-FFF2-40B4-BE49-F238E27FC236}">
                      <a16:creationId xmlns:a16="http://schemas.microsoft.com/office/drawing/2014/main" id="{23186CE3-FFAE-448B-ABB3-B5073BCC90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916406" y="1618695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19" name="Imagem 18">
                  <a:extLst>
                    <a:ext uri="{FF2B5EF4-FFF2-40B4-BE49-F238E27FC236}">
                      <a16:creationId xmlns:a16="http://schemas.microsoft.com/office/drawing/2014/main" id="{61859839-1A39-4333-8D1C-517A3FAB44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879956" y="1951772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0" name="Imagem 19">
                  <a:extLst>
                    <a:ext uri="{FF2B5EF4-FFF2-40B4-BE49-F238E27FC236}">
                      <a16:creationId xmlns:a16="http://schemas.microsoft.com/office/drawing/2014/main" id="{CC1422A5-3800-4DE8-9C61-86530E5EDB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877325" y="2293900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1" name="Imagem 20">
                  <a:extLst>
                    <a:ext uri="{FF2B5EF4-FFF2-40B4-BE49-F238E27FC236}">
                      <a16:creationId xmlns:a16="http://schemas.microsoft.com/office/drawing/2014/main" id="{DF40311B-07D7-47C0-83AC-E24BD1B61A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840877" y="2619126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2" name="Imagem 21">
                  <a:extLst>
                    <a:ext uri="{FF2B5EF4-FFF2-40B4-BE49-F238E27FC236}">
                      <a16:creationId xmlns:a16="http://schemas.microsoft.com/office/drawing/2014/main" id="{8CCC6A99-55CF-4A53-95BF-D70E5F6998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840876" y="2942639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3" name="Imagem 22">
                  <a:extLst>
                    <a:ext uri="{FF2B5EF4-FFF2-40B4-BE49-F238E27FC236}">
                      <a16:creationId xmlns:a16="http://schemas.microsoft.com/office/drawing/2014/main" id="{A738BE8D-C3C6-4930-8C1E-52D90C6A80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608281">
                  <a:off x="4810902" y="3234648"/>
                  <a:ext cx="267469" cy="267469"/>
                </a:xfrm>
                <a:prstGeom prst="rect">
                  <a:avLst/>
                </a:prstGeom>
              </p:spPr>
            </p:pic>
          </p:grpSp>
          <p:grpSp>
            <p:nvGrpSpPr>
              <p:cNvPr id="25" name="Agrupar 24">
                <a:extLst>
                  <a:ext uri="{FF2B5EF4-FFF2-40B4-BE49-F238E27FC236}">
                    <a16:creationId xmlns:a16="http://schemas.microsoft.com/office/drawing/2014/main" id="{53F1580F-4168-4AE5-AD25-4E2ACD20555C}"/>
                  </a:ext>
                </a:extLst>
              </p:cNvPr>
              <p:cNvGrpSpPr/>
              <p:nvPr/>
            </p:nvGrpSpPr>
            <p:grpSpPr>
              <a:xfrm>
                <a:off x="4679740" y="3560397"/>
                <a:ext cx="342999" cy="1883422"/>
                <a:chOff x="4810902" y="1618695"/>
                <a:chExt cx="342999" cy="1883422"/>
              </a:xfrm>
            </p:grpSpPr>
            <p:pic>
              <p:nvPicPr>
                <p:cNvPr id="26" name="Imagem 25">
                  <a:extLst>
                    <a:ext uri="{FF2B5EF4-FFF2-40B4-BE49-F238E27FC236}">
                      <a16:creationId xmlns:a16="http://schemas.microsoft.com/office/drawing/2014/main" id="{F23BEF5B-40BA-441C-B56C-9B1C6288C07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916406" y="1618695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7" name="Imagem 26">
                  <a:extLst>
                    <a:ext uri="{FF2B5EF4-FFF2-40B4-BE49-F238E27FC236}">
                      <a16:creationId xmlns:a16="http://schemas.microsoft.com/office/drawing/2014/main" id="{491EE006-19F3-4657-9527-42788C5F42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879956" y="1951772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8" name="Imagem 27">
                  <a:extLst>
                    <a:ext uri="{FF2B5EF4-FFF2-40B4-BE49-F238E27FC236}">
                      <a16:creationId xmlns:a16="http://schemas.microsoft.com/office/drawing/2014/main" id="{EFF52380-03C0-4D98-973A-C8AC27E158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877325" y="2293900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29" name="Imagem 28">
                  <a:extLst>
                    <a:ext uri="{FF2B5EF4-FFF2-40B4-BE49-F238E27FC236}">
                      <a16:creationId xmlns:a16="http://schemas.microsoft.com/office/drawing/2014/main" id="{24D05C5A-9202-42C7-A3AF-9AA89F4312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840877" y="2619126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30" name="Imagem 29">
                  <a:extLst>
                    <a:ext uri="{FF2B5EF4-FFF2-40B4-BE49-F238E27FC236}">
                      <a16:creationId xmlns:a16="http://schemas.microsoft.com/office/drawing/2014/main" id="{59451ACF-BCCF-4315-8E9C-F8A58A01B8B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2152437">
                  <a:off x="4840876" y="2942639"/>
                  <a:ext cx="237495" cy="237495"/>
                </a:xfrm>
                <a:prstGeom prst="rect">
                  <a:avLst/>
                </a:prstGeom>
              </p:spPr>
            </p:pic>
            <p:pic>
              <p:nvPicPr>
                <p:cNvPr id="31" name="Imagem 30">
                  <a:extLst>
                    <a:ext uri="{FF2B5EF4-FFF2-40B4-BE49-F238E27FC236}">
                      <a16:creationId xmlns:a16="http://schemas.microsoft.com/office/drawing/2014/main" id="{8B19B4FA-62CF-4C20-BC9E-D4EF2B1B33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608281">
                  <a:off x="4810902" y="3234648"/>
                  <a:ext cx="267469" cy="267469"/>
                </a:xfrm>
                <a:prstGeom prst="rect">
                  <a:avLst/>
                </a:prstGeom>
              </p:spPr>
            </p:pic>
          </p:grpSp>
          <p:pic>
            <p:nvPicPr>
              <p:cNvPr id="33" name="Imagem 32">
                <a:extLst>
                  <a:ext uri="{FF2B5EF4-FFF2-40B4-BE49-F238E27FC236}">
                    <a16:creationId xmlns:a16="http://schemas.microsoft.com/office/drawing/2014/main" id="{BF2D641A-9A87-4158-A815-8B3ADECD69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868813" y="5501188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34" name="Imagem 33">
                <a:extLst>
                  <a:ext uri="{FF2B5EF4-FFF2-40B4-BE49-F238E27FC236}">
                    <a16:creationId xmlns:a16="http://schemas.microsoft.com/office/drawing/2014/main" id="{53C29D7F-EA84-4596-B98F-751AFF0462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48543">
                <a:off x="5772611" y="5876986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35" name="Imagem 34">
                <a:extLst>
                  <a:ext uri="{FF2B5EF4-FFF2-40B4-BE49-F238E27FC236}">
                    <a16:creationId xmlns:a16="http://schemas.microsoft.com/office/drawing/2014/main" id="{6C90CC60-9AE6-4100-9DE2-969934C7F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3374337">
                <a:off x="5591882" y="6188308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36" name="Imagem 35">
                <a:extLst>
                  <a:ext uri="{FF2B5EF4-FFF2-40B4-BE49-F238E27FC236}">
                    <a16:creationId xmlns:a16="http://schemas.microsoft.com/office/drawing/2014/main" id="{449C8D72-7AD9-43DC-A4D1-87721981D9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6914543">
                <a:off x="5136562" y="6136501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37" name="Imagem 36">
                <a:extLst>
                  <a:ext uri="{FF2B5EF4-FFF2-40B4-BE49-F238E27FC236}">
                    <a16:creationId xmlns:a16="http://schemas.microsoft.com/office/drawing/2014/main" id="{CF10A3B5-5312-4DD6-AAD6-AE049F9515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599271">
                <a:off x="4710234" y="5591251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38" name="Imagem 37">
                <a:extLst>
                  <a:ext uri="{FF2B5EF4-FFF2-40B4-BE49-F238E27FC236}">
                    <a16:creationId xmlns:a16="http://schemas.microsoft.com/office/drawing/2014/main" id="{5E395ECE-12B5-4771-AE5B-57FEFB5F47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055115">
                <a:off x="4755268" y="5939638"/>
                <a:ext cx="267469" cy="267469"/>
              </a:xfrm>
              <a:prstGeom prst="rect">
                <a:avLst/>
              </a:prstGeom>
            </p:spPr>
          </p:pic>
          <p:pic>
            <p:nvPicPr>
              <p:cNvPr id="39" name="Imagem 38">
                <a:extLst>
                  <a:ext uri="{FF2B5EF4-FFF2-40B4-BE49-F238E27FC236}">
                    <a16:creationId xmlns:a16="http://schemas.microsoft.com/office/drawing/2014/main" id="{00CBD2EC-4AEA-4650-8DE2-6AA8BF2F5E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25111">
                <a:off x="6014857" y="4893494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0" name="Imagem 39">
                <a:extLst>
                  <a:ext uri="{FF2B5EF4-FFF2-40B4-BE49-F238E27FC236}">
                    <a16:creationId xmlns:a16="http://schemas.microsoft.com/office/drawing/2014/main" id="{843DD900-8040-4145-AE15-AF33B08482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48543">
                <a:off x="5922663" y="5174122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3" name="Imagem 42">
                <a:extLst>
                  <a:ext uri="{FF2B5EF4-FFF2-40B4-BE49-F238E27FC236}">
                    <a16:creationId xmlns:a16="http://schemas.microsoft.com/office/drawing/2014/main" id="{A63BF930-D5A7-4994-8A73-93D62B5C3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25111">
                <a:off x="6142875" y="4254524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4" name="Imagem 43">
                <a:extLst>
                  <a:ext uri="{FF2B5EF4-FFF2-40B4-BE49-F238E27FC236}">
                    <a16:creationId xmlns:a16="http://schemas.microsoft.com/office/drawing/2014/main" id="{DE06F2EC-BCDE-45ED-942C-186E966C41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48543">
                <a:off x="6050681" y="4535152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5" name="Imagem 44">
                <a:extLst>
                  <a:ext uri="{FF2B5EF4-FFF2-40B4-BE49-F238E27FC236}">
                    <a16:creationId xmlns:a16="http://schemas.microsoft.com/office/drawing/2014/main" id="{28D0384A-8528-4B99-9599-421DC7C402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122818">
                <a:off x="6461179" y="4406048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6" name="Imagem 45">
                <a:extLst>
                  <a:ext uri="{FF2B5EF4-FFF2-40B4-BE49-F238E27FC236}">
                    <a16:creationId xmlns:a16="http://schemas.microsoft.com/office/drawing/2014/main" id="{609920E9-2B14-4731-982A-710B71C6D7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970054">
                <a:off x="6420243" y="4713155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7" name="Imagem 46">
                <a:extLst>
                  <a:ext uri="{FF2B5EF4-FFF2-40B4-BE49-F238E27FC236}">
                    <a16:creationId xmlns:a16="http://schemas.microsoft.com/office/drawing/2014/main" id="{390469A9-A9C3-4226-842E-FB307D3300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122818">
                <a:off x="6465139" y="5075334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8" name="Imagem 47">
                <a:extLst>
                  <a:ext uri="{FF2B5EF4-FFF2-40B4-BE49-F238E27FC236}">
                    <a16:creationId xmlns:a16="http://schemas.microsoft.com/office/drawing/2014/main" id="{280069F6-D841-447E-9224-67EB8C9709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505580">
                <a:off x="6424203" y="5382441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49" name="Imagem 48">
                <a:extLst>
                  <a:ext uri="{FF2B5EF4-FFF2-40B4-BE49-F238E27FC236}">
                    <a16:creationId xmlns:a16="http://schemas.microsoft.com/office/drawing/2014/main" id="{E6023436-A504-46AC-B524-46D4CCD7CA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122818">
                <a:off x="6510174" y="5730378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50" name="Imagem 49">
                <a:extLst>
                  <a:ext uri="{FF2B5EF4-FFF2-40B4-BE49-F238E27FC236}">
                    <a16:creationId xmlns:a16="http://schemas.microsoft.com/office/drawing/2014/main" id="{8266C2BD-F2D0-4A82-903D-C2A704D9A9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629573">
                <a:off x="6593091" y="6070120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51" name="Imagem 50">
                <a:extLst>
                  <a:ext uri="{FF2B5EF4-FFF2-40B4-BE49-F238E27FC236}">
                    <a16:creationId xmlns:a16="http://schemas.microsoft.com/office/drawing/2014/main" id="{611C329A-4A43-47FE-B571-2C048E29E6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7121185">
                <a:off x="6921679" y="6238195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52" name="Imagem 51">
                <a:extLst>
                  <a:ext uri="{FF2B5EF4-FFF2-40B4-BE49-F238E27FC236}">
                    <a16:creationId xmlns:a16="http://schemas.microsoft.com/office/drawing/2014/main" id="{32B7378E-B487-4C28-A76F-BC03DDDFD7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4719503">
                <a:off x="7289803" y="6294549"/>
                <a:ext cx="237495" cy="237495"/>
              </a:xfrm>
              <a:prstGeom prst="rect">
                <a:avLst/>
              </a:prstGeom>
            </p:spPr>
          </p:pic>
          <p:pic>
            <p:nvPicPr>
              <p:cNvPr id="53" name="Imagem 52">
                <a:extLst>
                  <a:ext uri="{FF2B5EF4-FFF2-40B4-BE49-F238E27FC236}">
                    <a16:creationId xmlns:a16="http://schemas.microsoft.com/office/drawing/2014/main" id="{48720945-20CC-46B7-B369-FC717A57EB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925111">
                <a:off x="6308778" y="3996061"/>
                <a:ext cx="237495" cy="237495"/>
              </a:xfrm>
              <a:prstGeom prst="rect">
                <a:avLst/>
              </a:prstGeom>
            </p:spPr>
          </p:pic>
        </p:grpSp>
        <p:sp>
          <p:nvSpPr>
            <p:cNvPr id="90" name="Retângulo: Cantos Arredondados 89">
              <a:extLst>
                <a:ext uri="{FF2B5EF4-FFF2-40B4-BE49-F238E27FC236}">
                  <a16:creationId xmlns:a16="http://schemas.microsoft.com/office/drawing/2014/main" id="{B2A06A0A-3A4D-4EB3-B7D9-72C19BB960CD}"/>
                </a:ext>
              </a:extLst>
            </p:cNvPr>
            <p:cNvSpPr/>
            <p:nvPr/>
          </p:nvSpPr>
          <p:spPr>
            <a:xfrm>
              <a:off x="6342605" y="1280269"/>
              <a:ext cx="441644" cy="376518"/>
            </a:xfrm>
            <a:prstGeom prst="roundRect">
              <a:avLst/>
            </a:prstGeom>
            <a:gradFill flip="none" rotWithShape="1">
              <a:gsLst>
                <a:gs pos="0">
                  <a:schemeClr val="dk1">
                    <a:lumMod val="67000"/>
                  </a:schemeClr>
                </a:gs>
                <a:gs pos="48000">
                  <a:schemeClr val="dk1">
                    <a:lumMod val="97000"/>
                    <a:lumOff val="3000"/>
                  </a:schemeClr>
                </a:gs>
                <a:gs pos="100000">
                  <a:schemeClr val="dk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92" name="Retângulo: Cantos Arredondados 91">
              <a:extLst>
                <a:ext uri="{FF2B5EF4-FFF2-40B4-BE49-F238E27FC236}">
                  <a16:creationId xmlns:a16="http://schemas.microsoft.com/office/drawing/2014/main" id="{F24AC52C-3500-4412-B6A2-7D755E50F9AB}"/>
                </a:ext>
              </a:extLst>
            </p:cNvPr>
            <p:cNvSpPr/>
            <p:nvPr/>
          </p:nvSpPr>
          <p:spPr>
            <a:xfrm>
              <a:off x="6339514" y="1615135"/>
              <a:ext cx="444735" cy="162860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93" name="Retângulo: Cantos Arredondados 92">
              <a:extLst>
                <a:ext uri="{FF2B5EF4-FFF2-40B4-BE49-F238E27FC236}">
                  <a16:creationId xmlns:a16="http://schemas.microsoft.com/office/drawing/2014/main" id="{1BD5FEA1-509E-4197-905C-0CCAC89E6EFC}"/>
                </a:ext>
              </a:extLst>
            </p:cNvPr>
            <p:cNvSpPr/>
            <p:nvPr/>
          </p:nvSpPr>
          <p:spPr>
            <a:xfrm>
              <a:off x="10079355" y="1259899"/>
              <a:ext cx="441644" cy="376518"/>
            </a:xfrm>
            <a:prstGeom prst="roundRect">
              <a:avLst/>
            </a:prstGeom>
            <a:gradFill flip="none" rotWithShape="1">
              <a:gsLst>
                <a:gs pos="0">
                  <a:schemeClr val="dk1">
                    <a:lumMod val="67000"/>
                  </a:schemeClr>
                </a:gs>
                <a:gs pos="48000">
                  <a:schemeClr val="dk1">
                    <a:lumMod val="97000"/>
                    <a:lumOff val="3000"/>
                  </a:schemeClr>
                </a:gs>
                <a:gs pos="100000">
                  <a:schemeClr val="dk1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94" name="Retângulo: Cantos Arredondados 93">
              <a:extLst>
                <a:ext uri="{FF2B5EF4-FFF2-40B4-BE49-F238E27FC236}">
                  <a16:creationId xmlns:a16="http://schemas.microsoft.com/office/drawing/2014/main" id="{48E7BEF6-B554-47D4-AC20-B61D3456830A}"/>
                </a:ext>
              </a:extLst>
            </p:cNvPr>
            <p:cNvSpPr/>
            <p:nvPr/>
          </p:nvSpPr>
          <p:spPr>
            <a:xfrm>
              <a:off x="10076264" y="1594765"/>
              <a:ext cx="444735" cy="162860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104" name="Imagem 103" descr="Caixa de papelão marrom com sua sombra projetada">
              <a:extLst>
                <a:ext uri="{FF2B5EF4-FFF2-40B4-BE49-F238E27FC236}">
                  <a16:creationId xmlns:a16="http://schemas.microsoft.com/office/drawing/2014/main" id="{A9A85366-F341-DC3C-014D-E53F7A8B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80" b="89980" l="8699" r="89954">
                          <a14:foregroundMark x1="9238" y1="63798" x2="9238" y2="63798"/>
                          <a14:foregroundMark x1="8699" y1="63798" x2="9884" y2="644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3923" y="2934592"/>
              <a:ext cx="1654828" cy="1103111"/>
            </a:xfrm>
            <a:prstGeom prst="rect">
              <a:avLst/>
            </a:prstGeom>
          </p:spPr>
        </p:pic>
        <p:sp>
          <p:nvSpPr>
            <p:cNvPr id="105" name="Retângulo 104">
              <a:extLst>
                <a:ext uri="{FF2B5EF4-FFF2-40B4-BE49-F238E27FC236}">
                  <a16:creationId xmlns:a16="http://schemas.microsoft.com/office/drawing/2014/main" id="{1F74479C-B467-4292-FF2B-B42731D6F522}"/>
                </a:ext>
              </a:extLst>
            </p:cNvPr>
            <p:cNvSpPr/>
            <p:nvPr/>
          </p:nvSpPr>
          <p:spPr>
            <a:xfrm>
              <a:off x="11027876" y="3219881"/>
              <a:ext cx="590257" cy="610050"/>
            </a:xfrm>
            <a:prstGeom prst="rect">
              <a:avLst/>
            </a:prstGeom>
            <a:no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12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97" grpId="0" animBg="1"/>
      <p:bldP spid="98" grpId="0" animBg="1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5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la de jogo de vídeo game&#10;&#10;Descrição gerada automaticamente com confiança média">
            <a:extLst>
              <a:ext uri="{FF2B5EF4-FFF2-40B4-BE49-F238E27FC236}">
                <a16:creationId xmlns:a16="http://schemas.microsoft.com/office/drawing/2014/main" id="{C2906E04-5C2A-176B-FB32-DB9CED18D6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7" r="57068" b="27070"/>
          <a:stretch/>
        </p:blipFill>
        <p:spPr>
          <a:xfrm>
            <a:off x="-441960" y="-148725"/>
            <a:ext cx="9296400" cy="715544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D2D3649-58EE-47C6-AEFF-B9B398F7F71C}"/>
              </a:ext>
            </a:extLst>
          </p:cNvPr>
          <p:cNvSpPr txBox="1"/>
          <p:nvPr/>
        </p:nvSpPr>
        <p:spPr>
          <a:xfrm>
            <a:off x="8278262" y="3428999"/>
            <a:ext cx="3402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WALK-IN VAN</a:t>
            </a:r>
          </a:p>
        </p:txBody>
      </p:sp>
      <p:pic>
        <p:nvPicPr>
          <p:cNvPr id="7" name="Imagem 6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C4B68D9-0FCC-BC2F-EAA6-FAFB9F978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78" y="6431017"/>
            <a:ext cx="1238399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77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o Office">
  <a:themeElements>
    <a:clrScheme name="Arrow">
      <a:dk1>
        <a:srgbClr val="101518"/>
      </a:dk1>
      <a:lt1>
        <a:srgbClr val="FFFFFF"/>
      </a:lt1>
      <a:dk2>
        <a:srgbClr val="232E39"/>
      </a:dk2>
      <a:lt2>
        <a:srgbClr val="B7CBD7"/>
      </a:lt2>
      <a:accent1>
        <a:srgbClr val="58BFC3"/>
      </a:accent1>
      <a:accent2>
        <a:srgbClr val="00FFFA"/>
      </a:accent2>
      <a:accent3>
        <a:srgbClr val="9AB3C1"/>
      </a:accent3>
      <a:accent4>
        <a:srgbClr val="7A9BAE"/>
      </a:accent4>
      <a:accent5>
        <a:srgbClr val="5D8398"/>
      </a:accent5>
      <a:accent6>
        <a:srgbClr val="364C59"/>
      </a:accent6>
      <a:hlink>
        <a:srgbClr val="00FFFA"/>
      </a:hlink>
      <a:folHlink>
        <a:srgbClr val="58BFC3"/>
      </a:folHlink>
    </a:clrScheme>
    <a:fontScheme name="Fonte Arrow">
      <a:majorFont>
        <a:latin typeface="Oxanium"/>
        <a:ea typeface=""/>
        <a:cs typeface=""/>
      </a:majorFont>
      <a:minorFont>
        <a:latin typeface="Arial Nova 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row-Padrão" id="{BFE87BBF-84A2-44ED-96F9-D34B5CAC69D4}" vid="{EFCD7E26-D71A-47A0-B64D-3638A907E769}"/>
    </a:ext>
  </a:extLst>
</a:theme>
</file>

<file path=ppt/theme/theme3.xml><?xml version="1.0" encoding="utf-8"?>
<a:theme xmlns:a="http://schemas.openxmlformats.org/drawingml/2006/main" name="2_Tema do Office">
  <a:themeElements>
    <a:clrScheme name="Arrow">
      <a:dk1>
        <a:srgbClr val="101518"/>
      </a:dk1>
      <a:lt1>
        <a:srgbClr val="FFFFFF"/>
      </a:lt1>
      <a:dk2>
        <a:srgbClr val="232E39"/>
      </a:dk2>
      <a:lt2>
        <a:srgbClr val="B7CBD7"/>
      </a:lt2>
      <a:accent1>
        <a:srgbClr val="58BFC3"/>
      </a:accent1>
      <a:accent2>
        <a:srgbClr val="00FFFA"/>
      </a:accent2>
      <a:accent3>
        <a:srgbClr val="9AB3C1"/>
      </a:accent3>
      <a:accent4>
        <a:srgbClr val="7A9BAE"/>
      </a:accent4>
      <a:accent5>
        <a:srgbClr val="5D8398"/>
      </a:accent5>
      <a:accent6>
        <a:srgbClr val="364C59"/>
      </a:accent6>
      <a:hlink>
        <a:srgbClr val="00FFFA"/>
      </a:hlink>
      <a:folHlink>
        <a:srgbClr val="58BFC3"/>
      </a:folHlink>
    </a:clrScheme>
    <a:fontScheme name="Fonte Arrow">
      <a:majorFont>
        <a:latin typeface="Oxanium"/>
        <a:ea typeface=""/>
        <a:cs typeface=""/>
      </a:majorFont>
      <a:minorFont>
        <a:latin typeface="Arial Nova 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row-Padrão" id="{BFE87BBF-84A2-44ED-96F9-D34B5CAC69D4}" vid="{EFCD7E26-D71A-47A0-B64D-3638A907E769}"/>
    </a:ext>
  </a:extLst>
</a:theme>
</file>

<file path=ppt/theme/theme4.xml><?xml version="1.0" encoding="utf-8"?>
<a:theme xmlns:a="http://schemas.openxmlformats.org/drawingml/2006/main" name="1_Arrow One">
  <a:themeElements>
    <a:clrScheme name="Personalizada 2">
      <a:dk1>
        <a:srgbClr val="101518"/>
      </a:dk1>
      <a:lt1>
        <a:srgbClr val="F1F6F8"/>
      </a:lt1>
      <a:dk2>
        <a:srgbClr val="232E39"/>
      </a:dk2>
      <a:lt2>
        <a:srgbClr val="D7E3EA"/>
      </a:lt2>
      <a:accent1>
        <a:srgbClr val="15566A"/>
      </a:accent1>
      <a:accent2>
        <a:srgbClr val="00FFFA"/>
      </a:accent2>
      <a:accent3>
        <a:srgbClr val="D5F6F4"/>
      </a:accent3>
      <a:accent4>
        <a:srgbClr val="A64D0C"/>
      </a:accent4>
      <a:accent5>
        <a:srgbClr val="FF6B00"/>
      </a:accent5>
      <a:accent6>
        <a:srgbClr val="FACE7A"/>
      </a:accent6>
      <a:hlink>
        <a:srgbClr val="A5A5A5"/>
      </a:hlink>
      <a:folHlink>
        <a:srgbClr val="E3DDD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row One" id="{8379B743-4489-4682-B1D0-2736B6965F9E}" vid="{DDF91D4D-F730-43AB-BADA-F26E15B5C48F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391</Words>
  <Application>Microsoft Office PowerPoint</Application>
  <PresentationFormat>Widescreen</PresentationFormat>
  <Paragraphs>86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22</vt:i4>
      </vt:variant>
    </vt:vector>
  </HeadingPairs>
  <TitlesOfParts>
    <vt:vector size="34" baseType="lpstr">
      <vt:lpstr>Agency FB</vt:lpstr>
      <vt:lpstr>Aptos</vt:lpstr>
      <vt:lpstr>Aptos Display</vt:lpstr>
      <vt:lpstr>Arial</vt:lpstr>
      <vt:lpstr>Arial Nova Cond</vt:lpstr>
      <vt:lpstr>Arial Nova Cond Light</vt:lpstr>
      <vt:lpstr>Calibri</vt:lpstr>
      <vt:lpstr>Century Gothic</vt:lpstr>
      <vt:lpstr>Tema do Office</vt:lpstr>
      <vt:lpstr>1_Tema do Office</vt:lpstr>
      <vt:lpstr>2_Tema do Office</vt:lpstr>
      <vt:lpstr>1_Arrow One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João Paulo Melo</dc:creator>
  <cp:lastModifiedBy>Julio Balbinot</cp:lastModifiedBy>
  <cp:revision>1</cp:revision>
  <dcterms:created xsi:type="dcterms:W3CDTF">2024-03-30T01:38:38Z</dcterms:created>
  <dcterms:modified xsi:type="dcterms:W3CDTF">2024-05-04T18:28:40Z</dcterms:modified>
</cp:coreProperties>
</file>